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312" r:id="rId3"/>
    <p:sldId id="260" r:id="rId4"/>
    <p:sldId id="315" r:id="rId5"/>
    <p:sldId id="263" r:id="rId6"/>
    <p:sldId id="283" r:id="rId7"/>
    <p:sldId id="316" r:id="rId8"/>
    <p:sldId id="331" r:id="rId9"/>
    <p:sldId id="318" r:id="rId10"/>
    <p:sldId id="319" r:id="rId11"/>
    <p:sldId id="320" r:id="rId12"/>
    <p:sldId id="330" r:id="rId13"/>
    <p:sldId id="286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32" r:id="rId23"/>
    <p:sldId id="313" r:id="rId24"/>
    <p:sldId id="329" r:id="rId25"/>
    <p:sldId id="290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Kumbh Sans SemiBold" panose="020B0604020202020204" charset="0"/>
      <p:regular r:id="rId29"/>
      <p:bold r:id="rId30"/>
    </p:embeddedFont>
    <p:embeddedFont>
      <p:font typeface="Kumbh Sans Thin" panose="020B0604020202020204" charset="0"/>
      <p:regular r:id="rId31"/>
      <p:bold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  <p:embeddedFont>
      <p:font typeface="Rubik Mono One" panose="020B0604020202020204" charset="-79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932" userDrawn="1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2604" userDrawn="1">
          <p15:clr>
            <a:srgbClr val="A4A3A4"/>
          </p15:clr>
        </p15:guide>
        <p15:guide id="4" orient="horz" pos="1404" userDrawn="1">
          <p15:clr>
            <a:srgbClr val="A4A3A4"/>
          </p15:clr>
        </p15:guide>
        <p15:guide id="5" pos="768" userDrawn="1">
          <p15:clr>
            <a:srgbClr val="A4A3A4"/>
          </p15:clr>
        </p15:guide>
        <p15:guide id="6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A1F"/>
    <a:srgbClr val="1B221A"/>
    <a:srgbClr val="FFFFFF"/>
    <a:srgbClr val="CCCCCC"/>
    <a:srgbClr val="E58DE9"/>
    <a:srgbClr val="029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5922A-BB54-4293-929A-F0304525E2A2}">
  <a:tblStyle styleId="{8D35922A-BB54-4293-929A-F0304525E2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1" y="77"/>
      </p:cViewPr>
      <p:guideLst>
        <p:guide orient="horz" pos="1932"/>
        <p:guide pos="2880"/>
        <p:guide orient="horz" pos="2604"/>
        <p:guide orient="horz" pos="1404"/>
        <p:guide pos="76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0:08:46.586"/>
    </inkml:context>
    <inkml:brush xml:id="br0">
      <inkml:brushProperty name="width" value="0.05" units="cm"/>
      <inkml:brushProperty name="height" value="0.05" units="cm"/>
      <inkml:brushProperty name="color" value="#E58DE9"/>
    </inkml:brush>
  </inkml:definitions>
  <inkml:trace contextRef="#ctx0" brushRef="#br0">1 1873 24575,'34'0'0,"-4"-1"0,0 1 0,0 1 0,0 2 0,0 1 0,49 13 0,-57-7 0,-1 1 0,-1 1 0,0 1 0,0 0 0,20 20 0,-37-30 0,65 68 0,-16-19 0,-35-32 0,20 10 0,-30-25 0,1 1 0,-1-1 0,-1 1 0,10 10 0,11 14 0,59 52 0,-60-59 0,35 37 0,7 13 0,-55-59 0,1 0 0,24 18 0,-16-14 0,36 22 0,-10-9 0,-39-25 0,-1-2 0,1 1 0,0-1 0,0-1 0,14 5 0,11 3 0,-10-2 0,0-1 0,0-2 0,1 0 0,47 4 0,-28-7 0,-1-3 0,45-4 0,-79 3 0,0-2 0,-1 1 0,1-1 0,-1 0 0,0 0 0,1-1 0,-2 0 0,14-9 0,55-47 0,-44 33 0,-3-1 0,0-2 0,-2 0 0,-1-2 0,22-37 0,-38 56 0,0 0 0,0 1 0,2 0 0,13-11 0,11-13 0,80-75 0,-65 65 0,-36 34 0,1 0 0,0 1 0,30-15 0,18-13 0,-42 25 0,1 1 0,0 0 0,50-17 0,13-11 0,-78 37 0,4-3 0,0 1 0,1 1 0,-1 0 0,1 1 0,16-3 0,-15 4 0,1-1 0,-1 0 0,0-1 0,-1-1 0,1 0 0,15-10 0,69-53 0,-68 46 0,-1 3 0,36-19 0,-45 29 0,-1-1 0,0-1 0,-1 0 0,-1-1 0,31-30 0,-23 12 0,-1-1 0,-1-1 0,19-37 0,-33 54 0,2 1 0,21-23 0,11-15 0,5-23 0,-31 45 0,2 2 0,1 0 0,45-49 0,169-134 0,-204 187 0,35-29 0,79-84 0,-72 71 0,-53 45 0,-13 17 0,0-1 0,-1 0 0,0 0 0,-1 0 0,1 0 0,-1-1 0,0 0 0,-1 0 0,1 0 0,-1-1 0,2-7 0,40-135 0,-33 119 0,-2 0 0,0-1 0,-2 0 0,-2-1 0,4-61 0,-10 74-1365,0 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0:10:46.523"/>
    </inkml:context>
    <inkml:brush xml:id="br0">
      <inkml:brushProperty name="width" value="0.05" units="cm"/>
      <inkml:brushProperty name="height" value="0.05" units="cm"/>
      <inkml:brushProperty name="color" value="#E58DE9"/>
    </inkml:brush>
  </inkml:definitions>
  <inkml:trace contextRef="#ctx0" brushRef="#br0">4161 280 24575,'-1'6'0,"-1"0"0,1 0 0,-1 1 0,0-1 0,-1 0 0,0 0 0,0-1 0,0 1 0,-7 10 0,-12 22 0,16-25 0,0 0 0,-1-1 0,0 0 0,-1 0 0,-1-1 0,0 0 0,0 0 0,-1-1 0,0 0 0,-1-1 0,0 0 0,-1-1 0,1 0 0,-23 11 0,22-13 0,-1 0 0,1 0 0,-1-1 0,0-1 0,-1 0 0,1-1 0,-1 0 0,1-1 0,-1 0 0,-25-2 0,1 1 0,29 0 0,0 0 0,-1-1 0,1 0 0,0-1 0,0 1 0,-1-2 0,1 0 0,0 0 0,0 0 0,0-1 0,0 0 0,-9-6 0,-42-21 0,10 7 0,2 3 0,39 17 0,0 0 0,0-1 0,0 0 0,-15-9 0,8 2 0,9 7 0,0 1 0,1-2 0,0 1 0,0 0 0,1-1 0,-1 0 0,1-1 0,0 1 0,0-1 0,1 0 0,0 0 0,0-1 0,-4-7 0,-26-112 0,25 109 0,0 0 0,0 1 0,-2 1 0,0 0 0,0 0 0,-18-16 0,16 17 0,-94-90 0,104 102 0,0 0 0,0 1 0,-1-1 0,1 1 0,0 0 0,-1-1 0,1 1 0,-1 1 0,1-1 0,-1 0 0,-6 1 0,-48 2 0,26 0 0,23-2 0,0 0 0,-1 1 0,1 0 0,0 1 0,-1 0 0,1 1 0,0-1 0,0 2 0,1-1 0,-1 1 0,1 1 0,0 0 0,-11 7 0,10-6 0,7-5 0,0 0 0,1 0 0,-1 0 0,1 0 0,-1 0 0,1 0 0,0 0 0,-1 0 0,1 0 0,0 1 0,0-1 0,0 0 0,0 1 0,0-1 0,0 1 0,0 0 0,0-1 0,0 1 0,1 0 0,-1-1 0,1 1 0,-1 0 0,1-1 0,0 1 0,0 0 0,0 0 0,0 0 0,0 2 0,-9 146 0,7-106 0,1-31 0,0 0 0,1 0 0,0 0 0,1 1 0,1-1 0,0 0 0,4 13 0,-1-16 0,1-1 0,1 0 0,-1 0 0,2-1 0,-1 0 0,1 0 0,9 7 0,6 3 0,2 0 0,37 20 0,40 13 0,-94-48 0,0-1 0,0 0 0,0 0 0,0-1 0,0 0 0,11 0 0,15 2 0,47 2 0,-63-5 0,0 1 0,1 0 0,33 9 0,50 11 0,-72-10 0,0 1 0,0 1 0,-1 1 0,27 20 0,-48-30 0,0 1 0,-1 0 0,0 1 0,0-1 0,-1 1 0,0 1 0,0-1 0,0 1 0,-1 0 0,1 0 0,-2 1 0,1 0 0,6 16 0,4 1 0,-13-23 0,0 1 0,0-1 0,0 1 0,-1-1 0,1 1 0,-1 0 0,0-1 0,1 1 0,-1 0 0,-1 0 0,2 3 0,0 21 0,-1-1 0,-4 49 0,1-67 0,-1 1 0,1-1 0,-1 0 0,-1 0 0,0 0 0,-8 13 0,-2 5 0,4-6 0,0 0 0,-1-1 0,-1 0 0,-1-1 0,-1-1 0,-19 20 0,18-24 0,-1-2 0,0 0 0,-1-1 0,-1 0 0,1-2 0,-1 0 0,-33 9 0,30-13 0,-1-2 0,0 0 0,0-1 0,-37-3 0,1 0 0,50 2 0,0 0 0,1 0 0,-1-1 0,1 0 0,-1 0 0,1-1 0,-1 1 0,1-2 0,0 1 0,0-1 0,0 0 0,-7-5 0,8 6 0,0-1 0,0 1 0,0 0 0,0 0 0,-1 1 0,-8-1 0,11 2 0,-1-1 0,0 0 0,1 0 0,-1 0 0,0 0 0,1 0 0,-1-1 0,1 0 0,0 0 0,0 0 0,-1-1 0,1 1 0,-4-5 0,-3-2 0,1 0 0,-1 1 0,-12-7 0,10 7 0,1 0 0,-18-17 0,20 17 0,0 0 0,-1 1 0,0 0 0,0 1 0,0 0 0,-1 1 0,0 0 0,0 1 0,-14-4 0,-68-2 0,49 6 0,-86 4 0,53 2 0,71-1 0,1 0 0,-1 0 0,0 0 0,0 1 0,0 0 0,1 1 0,0 0 0,-1 0 0,-8 5 0,-3 3 0,-30 25 0,42-30 0,-1 1 0,1-1 0,1 1 0,-1 0 0,1 1 0,0-1 0,1 1 0,0 0 0,0 0 0,1 0 0,0 1 0,0-1 0,1 1 0,-2 9 0,1 4 0,1 1 0,1 0 0,1-1 0,3 31 0,-1-45 0,-1-1 0,1 1 0,0-1 0,0 0 0,1 0 0,0 0 0,0 0 0,1 0 0,0 0 0,0-1 0,0 0 0,1 0 0,0 0 0,0 0 0,1-1 0,-1 0 0,1 0 0,11 6 0,177 96 0,-58-51 0,13 7 0,-124-50 0,0 1 0,-1 1 0,37 30 0,29 33 0,-76-64 0,0 1 0,-2 1 0,0 0 0,15 27 0,-18-29 0,24 47 0,-27-47 0,1 0 0,1-1 0,0 0 0,0 0 0,1-1 0,18 18 0,13 0 0,5 4 0,-31-23 0,1-1 0,0 0 0,0 0 0,27 10 0,-38-17 0,67 29 0,-34-16 0,52 30 0,-77-38 0,3 1 0,1 2 0,14 12 0,-25-18 0,0 0 0,0 1 0,0 0 0,-1-1 0,0 2 0,0-1 0,0 0 0,3 10 0,12 20 0,-14-28 0,-1 1 0,1 0 0,4 14 0,-4-5 0,0 0 0,-1-1 0,2 33 0,-6-43 0,0-1 0,0 1 0,0-1 0,-1 0 0,0 1 0,-1-1 0,1 0 0,-1 1 0,0-1 0,-1 0 0,1 0 0,-1-1 0,0 1 0,-4 5 0,-27 42 0,27-41 0,0-1 0,0 1 0,-1-1 0,-1-1 0,-10 11 0,5-7 0,-2-1 0,0 0 0,0-1 0,-1-1 0,-20 10 0,25-15 0,2-1 0,0 0 0,0-1 0,-14 5 0,19-8 0,1 0 0,-1-1 0,0 1 0,1-1 0,-1 0 0,1 0 0,-1-1 0,0 1 0,1-1 0,-1 0 0,-5-2 0,-11-4 0,0 1 0,1-1 0,1 0 0,-26-15 0,40 19 0,1 1 0,-1-2 0,0 1 0,1 0 0,0-1 0,0 0 0,0 0 0,1 0 0,-1 0 0,1-1 0,0 0 0,0 1 0,0-1 0,1 0 0,0 0 0,0 0 0,-2-10 0,-1 0 0,1-1 0,-2 2 0,-7-16 0,-9-22 0,15 31 0,4 12 0,-1-1 0,1-1 0,1 1 0,0 0 0,0-1 0,0-14 0,1 8 0,-1-1 0,-1 1 0,-1 0 0,-1 0 0,-12-30 0,-5-22 0,-31-129 0,19 132 0,26 49 0,3 1 0,-2 1 0,1 0 0,-2 0 0,0 1 0,-1 0 0,-12-15 0,9 14 0,-1 2 0,1-1 0,-2 2 0,0 0 0,-20-13 0,29 21 0,1 1 0,-1 0 0,0 0 0,0 1 0,0-1 0,-1 1 0,1 0 0,0 1 0,-1-1 0,0 1 0,1 0 0,-1 1 0,0-1 0,-9 1 0,-12 0 0,18 0 0,1-1 0,0 1 0,-1 0 0,1 1 0,0 0 0,0 1 0,-1-1 0,1 1 0,0 1 0,1 0 0,-1 0 0,-13 7 0,-46 26 0,55-32 0,1 1 0,-1 1 0,1 0 0,1 0 0,-1 1 0,1 1 0,1 0 0,-10 9 0,-11 13 0,22-23 0,0 1 0,1-1 0,-8 11 0,4-1 0,1 0 0,-8 22 0,5-12 0,-1-2 0,-2 0 0,-33 41 0,43-59 0,-1 0 0,1-1 0,-1 0 0,0 0 0,-11 7 0,-13 9 0,23-15 0,-1-1 0,0-1 0,0 1 0,0-2 0,0 1 0,-1-1 0,0-1 0,1 1 0,-1-2 0,-16 3 0,-5-1 0,0-1 0,-37-1 0,56-3 0,1 2 0,-1-1 0,1 2 0,0-1 0,-1 2 0,1-1 0,-16 8 0,-18 8 0,2 3 0,0 1 0,-60 43 0,-2-5 0,90-52 0,0-1 0,1 1 0,1 0 0,-1 1 0,1 0 0,1 1 0,-20 21 0,30-28 0,0 0 0,1 0 0,-1 1 0,1-1 0,0 0 0,0 1 0,0-1 0,1 1 0,-1-1 0,1 1 0,0 3 0,2 47 0,0-22 0,-2-23 0,-1 0 0,1-1 0,0 1 0,1-1 0,-1 1 0,2 0 0,-1-1 0,1 1 0,0-1 0,1 0 0,0 0 0,8 14 0,10 42 0,-12-44 0,-1 1 0,7 28 0,-11-38 0,8 72 0,-5-26 0,-1 106 0,-5-144 0,-3 28 0,2-45 0,-1 1 0,1-1 0,-1 0 0,0 0 0,1 0 0,-1 0 0,0 0 0,-1 0 0,1 0 0,0 0 0,0 0 0,-1-1 0,1 1 0,-1 0 0,1-1 0,-1 1 0,0-1 0,-2 2 0,-16 11 0,17-12 0,1 0 0,-1 0 0,0 0 0,0 0 0,0 0 0,0-1 0,0 1 0,-1-1 0,1 0 0,0 0 0,0 0 0,-1 0 0,-6 0 0,-182 9 0,94-9 0,-99-3 0,188 0 0,0 0 0,1-1 0,0 0 0,0 0 0,0-1 0,0 0 0,0-1 0,-7-5 0</inkml:trace>
  <inkml:trace contextRef="#ctx0" brushRef="#br0" timeOffset="1">645 3052 24575,'42'2'0,"-16"0"0,0-1 0,0-2 0,36-4 0,-52 2 0,-1 1 0,0-1 0,0-1 0,-1 1 0,1-2 0,0 1 0,9-8 0,-13 8 0,0 1 0,0-1 0,0 0 0,-1-1 0,0 1 0,0-1 0,0 1 0,-1-1 0,1 0 0,-1-1 0,0 1 0,3-9 0,31-69 0,-33 65 0,-1 0 0,-1-1 0,0 1 0,-2-1 0,0 1 0,-1-1 0,-1 1 0,-6-29 0,3 32 0,0 1 0,-1 0 0,-1 0 0,0 0 0,0 1 0,-2 0 0,0 0 0,-12-12 0,-34-41 0,39 50 0,1-2 0,0 0 0,-18-30 0,21 30 0,0 1 0,-1 0 0,-1 0 0,0 2 0,-1 0 0,-28-22 0,23 20 0,2-1 0,-23-28 0,24 26 0,0 0 0,-27-21 0,40 38 0,-1 1 0,0-1 0,1 1 0,-1 0 0,0 1 0,0-1 0,-1 1 0,1 0 0,0 0 0,0 1 0,0 0 0,-1 0 0,-7 0 0,-5 2 0,0 0 0,-28 7 0,32-4 0,1-1 0,0 2 0,0 0 0,0 1 0,1 0 0,0 1 0,0 0 0,1 1 0,0 0 0,-15 17 0,-45 22 0,48-28 0,18-17 0,1 0 0,0 0 0,0 0 0,1 1 0,-1 0 0,1 0 0,-1 0 0,1 0 0,1 0 0,-6 9 0,-29 87 0,32-87 0,1 0 0,0 0 0,1 0 0,0 0 0,1 0 0,0 1 0,1 19 0,11 177 0,13-6 0,-13-131 0,-6-47 0,2 53 0,-6-46 0,1-1 0,6 43 0,-1-43 0,-3-1 0,1 41 0,-2-51 0,0-1 0,1 0 0,1 0 0,7 20 0,-3-10 0,12 61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3T10:10:54.456"/>
    </inkml:context>
    <inkml:brush xml:id="br0">
      <inkml:brushProperty name="width" value="0.05" units="cm"/>
      <inkml:brushProperty name="height" value="0.05" units="cm"/>
      <inkml:brushProperty name="color" value="#E58DE9"/>
    </inkml:brush>
  </inkml:definitions>
  <inkml:trace contextRef="#ctx0" brushRef="#br0">492 1 24575,'-14'0'0,"-11"-1"0,-1 2 0,-31 5 0,-27 21 0,63-20 0,-12 1 0,24-6 0,0 1 0,1 0 0,-1 1 0,0 0 0,1 0 0,0 0 0,0 1 0,-9 8 0,-10 4 0,15-9 0,1 0 0,-1 1 0,1 1 0,1 0 0,0 0 0,0 1 0,1 0 0,0 1 0,-8 15 0,15-19 0,0-1 0,0 1 0,1 0 0,0-1 0,1 1 0,-1 0 0,2 0 0,-1-1 0,2 9 0,0 15 0,-2-17 0,-1-4 0,1 1 0,0 0 0,1 0 0,0 0 0,0-1 0,1 1 0,1 0 0,0-1 0,0 0 0,6 12 0,-2-10 0,-2 0 0,0-1 0,1-1 0,0 1 0,1-1 0,1 0 0,-1 0 0,2-1 0,-1 0 0,15 11 0,-14-13 0,0-1 0,0 0 0,1 0 0,0-1 0,0 0 0,0-1 0,1 0 0,-1-1 0,1 0 0,0-1 0,0 0 0,0 0 0,14-1 0,22-3 0,-26 1 0,1 0 0,-1 2 0,28 3 0,42 25 0,-62-27-1365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e4b7ac326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e4b7ac326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964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e4b7ac32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e4b7ac32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1098000"/>
            <a:ext cx="51738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6360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05350" y="4609378"/>
            <a:ext cx="3723000" cy="168500"/>
            <a:chOff x="-2595000" y="3190278"/>
            <a:chExt cx="3723000" cy="1685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15;p2"/>
          <p:cNvCxnSpPr/>
          <p:nvPr/>
        </p:nvCxnSpPr>
        <p:spPr>
          <a:xfrm rot="10800000">
            <a:off x="68580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9"/>
          <p:cNvCxnSpPr/>
          <p:nvPr/>
        </p:nvCxnSpPr>
        <p:spPr>
          <a:xfrm rot="10800000">
            <a:off x="69570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9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30"/>
          <p:cNvGrpSpPr/>
          <p:nvPr/>
        </p:nvGrpSpPr>
        <p:grpSpPr>
          <a:xfrm>
            <a:off x="4706450" y="4609378"/>
            <a:ext cx="3723000" cy="168500"/>
            <a:chOff x="-2595000" y="3190278"/>
            <a:chExt cx="3723000" cy="168500"/>
          </a:xfrm>
        </p:grpSpPr>
        <p:cxnSp>
          <p:nvCxnSpPr>
            <p:cNvPr id="229" name="Google Shape;229;p30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0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0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2" name="Google Shape;232;p30"/>
          <p:cNvCxnSpPr/>
          <p:nvPr/>
        </p:nvCxnSpPr>
        <p:spPr>
          <a:xfrm>
            <a:off x="70535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300444" y="2627872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67294" y="3625107"/>
            <a:ext cx="436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705350" y="4609378"/>
            <a:ext cx="3723000" cy="168500"/>
            <a:chOff x="-2595000" y="3190278"/>
            <a:chExt cx="3723000" cy="1685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" name="Google Shape;24;p3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4735200" y="4609378"/>
            <a:ext cx="3723000" cy="168500"/>
            <a:chOff x="-2595000" y="3190278"/>
            <a:chExt cx="3723000" cy="168500"/>
          </a:xfrm>
        </p:grpSpPr>
        <p:cxnSp>
          <p:nvCxnSpPr>
            <p:cNvPr id="29" name="Google Shape;29;p4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2" name="Google Shape;32;p4"/>
          <p:cNvCxnSpPr/>
          <p:nvPr/>
        </p:nvCxnSpPr>
        <p:spPr>
          <a:xfrm rot="10800000">
            <a:off x="70535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56025" y="2557975"/>
            <a:ext cx="2580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1900">
                <a:solidFill>
                  <a:schemeClr val="dk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256025" y="2913350"/>
            <a:ext cx="2580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5064950" y="3091375"/>
            <a:ext cx="2580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1900">
                <a:solidFill>
                  <a:schemeClr val="l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064950" y="3446750"/>
            <a:ext cx="2580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559698" y="157427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685788" y="157427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1559698" y="2155580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119748" y="3369113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245838" y="3369113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119748" y="3950416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376775" y="157427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502863" y="157427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376775" y="2155581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936825" y="3369110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2913" y="3369113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936825" y="3950413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13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4251289" y="1992098"/>
            <a:ext cx="33780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 idx="2" hasCustomPrompt="1"/>
          </p:nvPr>
        </p:nvSpPr>
        <p:spPr>
          <a:xfrm>
            <a:off x="1381298" y="1552476"/>
            <a:ext cx="1371600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4251289" y="3085123"/>
            <a:ext cx="3430200" cy="5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 rot="10800000">
            <a:off x="68580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1"/>
          <p:cNvCxnSpPr/>
          <p:nvPr/>
        </p:nvCxnSpPr>
        <p:spPr>
          <a:xfrm rot="10800000">
            <a:off x="639390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138969" y="1527351"/>
            <a:ext cx="34857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2" hasCustomPrompt="1"/>
          </p:nvPr>
        </p:nvSpPr>
        <p:spPr>
          <a:xfrm>
            <a:off x="6350847" y="2455889"/>
            <a:ext cx="141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1112060" y="2524575"/>
            <a:ext cx="3539400" cy="46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8" name="Google Shape;168;p22"/>
          <p:cNvGrpSpPr/>
          <p:nvPr/>
        </p:nvGrpSpPr>
        <p:grpSpPr>
          <a:xfrm>
            <a:off x="685800" y="4609378"/>
            <a:ext cx="3723000" cy="168500"/>
            <a:chOff x="-2595000" y="3190278"/>
            <a:chExt cx="3723000" cy="168500"/>
          </a:xfrm>
        </p:grpSpPr>
        <p:cxnSp>
          <p:nvCxnSpPr>
            <p:cNvPr id="169" name="Google Shape;169;p22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2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2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72" name="Google Shape;172;p22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8"/>
          <p:cNvGrpSpPr/>
          <p:nvPr/>
        </p:nvGrpSpPr>
        <p:grpSpPr>
          <a:xfrm>
            <a:off x="1092544" y="580895"/>
            <a:ext cx="7246369" cy="3981716"/>
            <a:chOff x="1501250" y="945025"/>
            <a:chExt cx="6141511" cy="3374336"/>
          </a:xfrm>
        </p:grpSpPr>
        <p:sp>
          <p:nvSpPr>
            <p:cNvPr id="214" name="Google Shape;214;p28"/>
            <p:cNvSpPr/>
            <p:nvPr/>
          </p:nvSpPr>
          <p:spPr>
            <a:xfrm>
              <a:off x="1750461" y="1154061"/>
              <a:ext cx="5892300" cy="3165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1501250" y="945025"/>
              <a:ext cx="58923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28"/>
            <p:cNvGrpSpPr/>
            <p:nvPr/>
          </p:nvGrpSpPr>
          <p:grpSpPr>
            <a:xfrm>
              <a:off x="7004485" y="1017444"/>
              <a:ext cx="156900" cy="156900"/>
              <a:chOff x="8300835" y="1331220"/>
              <a:chExt cx="156900" cy="156900"/>
            </a:xfrm>
          </p:grpSpPr>
          <p:cxnSp>
            <p:nvCxnSpPr>
              <p:cNvPr id="217" name="Google Shape;217;p28"/>
              <p:cNvCxnSpPr/>
              <p:nvPr/>
            </p:nvCxnSpPr>
            <p:spPr>
              <a:xfrm>
                <a:off x="8300835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8"/>
              <p:cNvCxnSpPr/>
              <p:nvPr/>
            </p:nvCxnSpPr>
            <p:spPr>
              <a:xfrm flipH="1">
                <a:off x="8303461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8"/>
            <p:cNvCxnSpPr/>
            <p:nvPr/>
          </p:nvCxnSpPr>
          <p:spPr>
            <a:xfrm>
              <a:off x="1503025" y="1237393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28"/>
            <p:cNvCxnSpPr/>
            <p:nvPr/>
          </p:nvCxnSpPr>
          <p:spPr>
            <a:xfrm>
              <a:off x="6807125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28"/>
          <p:cNvSpPr txBox="1">
            <a:spLocks noGrp="1"/>
          </p:cNvSpPr>
          <p:nvPr>
            <p:ph type="ctrTitle"/>
          </p:nvPr>
        </p:nvSpPr>
        <p:spPr>
          <a:xfrm>
            <a:off x="2240250" y="973076"/>
            <a:ext cx="46635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1"/>
          </p:nvPr>
        </p:nvSpPr>
        <p:spPr>
          <a:xfrm>
            <a:off x="3005400" y="2330826"/>
            <a:ext cx="31332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998900" y="3410227"/>
            <a:ext cx="51462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7" r:id="rId7"/>
    <p:sldLayoutId id="2147483668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4"/>
          <p:cNvGrpSpPr/>
          <p:nvPr/>
        </p:nvGrpSpPr>
        <p:grpSpPr>
          <a:xfrm>
            <a:off x="5275943" y="3049989"/>
            <a:ext cx="3386569" cy="1690812"/>
            <a:chOff x="5275943" y="3049989"/>
            <a:chExt cx="3386569" cy="1690812"/>
          </a:xfrm>
        </p:grpSpPr>
        <p:sp>
          <p:nvSpPr>
            <p:cNvPr id="260" name="Google Shape;260;p34"/>
            <p:cNvSpPr/>
            <p:nvPr/>
          </p:nvSpPr>
          <p:spPr>
            <a:xfrm>
              <a:off x="5414280" y="3154701"/>
              <a:ext cx="3248232" cy="1586100"/>
            </a:xfrm>
            <a:prstGeom prst="rect">
              <a:avLst/>
            </a:prstGeom>
            <a:solidFill>
              <a:srgbClr val="E58DE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275943" y="3049989"/>
              <a:ext cx="3248166" cy="1586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62" name="Google Shape;262;p34"/>
            <p:cNvGrpSpPr/>
            <p:nvPr/>
          </p:nvGrpSpPr>
          <p:grpSpPr>
            <a:xfrm>
              <a:off x="8341074" y="3115714"/>
              <a:ext cx="114517" cy="114517"/>
              <a:chOff x="8300831" y="1364305"/>
              <a:chExt cx="184200" cy="184200"/>
            </a:xfrm>
          </p:grpSpPr>
          <p:cxnSp>
            <p:nvCxnSpPr>
              <p:cNvPr id="263" name="Google Shape;263;p3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3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65" name="Google Shape;265;p34"/>
            <p:cNvCxnSpPr>
              <a:cxnSpLocks/>
            </p:cNvCxnSpPr>
            <p:nvPr/>
          </p:nvCxnSpPr>
          <p:spPr>
            <a:xfrm>
              <a:off x="5275943" y="3295525"/>
              <a:ext cx="3248232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34"/>
            <p:cNvCxnSpPr/>
            <p:nvPr/>
          </p:nvCxnSpPr>
          <p:spPr>
            <a:xfrm>
              <a:off x="8267025" y="3050500"/>
              <a:ext cx="0" cy="245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4"/>
          <p:cNvSpPr txBox="1">
            <a:spLocks noGrp="1"/>
          </p:cNvSpPr>
          <p:nvPr>
            <p:ph type="ctrTitle"/>
          </p:nvPr>
        </p:nvSpPr>
        <p:spPr>
          <a:xfrm>
            <a:off x="685800" y="1098000"/>
            <a:ext cx="7718912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Uvod u Ma</a:t>
            </a:r>
            <a:r>
              <a:rPr lang="sr-Latn-RS" dirty="0"/>
              <a:t>šinsko Učenje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1"/>
          </p:nvPr>
        </p:nvSpPr>
        <p:spPr>
          <a:xfrm>
            <a:off x="685800" y="3245095"/>
            <a:ext cx="4359000" cy="13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2</a:t>
            </a:r>
            <a:r>
              <a:rPr lang="en-US" dirty="0"/>
              <a:t>6</a:t>
            </a:r>
            <a:r>
              <a:rPr lang="sr-Latn-RS" dirty="0"/>
              <a:t>. septembar 202</a:t>
            </a:r>
            <a:r>
              <a:rPr lang="en-US" dirty="0"/>
              <a:t>3</a:t>
            </a:r>
            <a:r>
              <a:rPr lang="sr-Latn-R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Letnji seminar za mlađe polaznike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sr-Latn-R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Marija </a:t>
            </a:r>
            <a:r>
              <a:rPr lang="en-US" dirty="0" err="1"/>
              <a:t>Nedeljkovi</a:t>
            </a:r>
            <a:r>
              <a:rPr lang="sr-Latn-RS" dirty="0"/>
              <a:t>ć,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Elektrotehnički fakultet, Univerzitet u Beogradu</a:t>
            </a:r>
          </a:p>
        </p:txBody>
      </p:sp>
      <p:sp>
        <p:nvSpPr>
          <p:cNvPr id="278" name="Google Shape;278;p34"/>
          <p:cNvSpPr txBox="1"/>
          <p:nvPr/>
        </p:nvSpPr>
        <p:spPr>
          <a:xfrm>
            <a:off x="5414217" y="3308888"/>
            <a:ext cx="2990495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24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Nadgledano učenje </a:t>
            </a:r>
            <a:endParaRPr lang="en-US" sz="2400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</p:txBody>
      </p:sp>
      <p:grpSp>
        <p:nvGrpSpPr>
          <p:cNvPr id="6" name="Google Shape;259;p34">
            <a:extLst>
              <a:ext uri="{FF2B5EF4-FFF2-40B4-BE49-F238E27FC236}">
                <a16:creationId xmlns:a16="http://schemas.microsoft.com/office/drawing/2014/main" id="{C5522D7D-BA0E-15AD-C437-E99B79FF853C}"/>
              </a:ext>
            </a:extLst>
          </p:cNvPr>
          <p:cNvGrpSpPr/>
          <p:nvPr/>
        </p:nvGrpSpPr>
        <p:grpSpPr>
          <a:xfrm>
            <a:off x="6296597" y="349001"/>
            <a:ext cx="2394334" cy="1120918"/>
            <a:chOff x="6268177" y="3049989"/>
            <a:chExt cx="2394334" cy="1332234"/>
          </a:xfrm>
        </p:grpSpPr>
        <p:sp>
          <p:nvSpPr>
            <p:cNvPr id="7" name="Google Shape;260;p34">
              <a:extLst>
                <a:ext uri="{FF2B5EF4-FFF2-40B4-BE49-F238E27FC236}">
                  <a16:creationId xmlns:a16="http://schemas.microsoft.com/office/drawing/2014/main" id="{85960B49-3CBD-74C3-3B3C-60CB0CF87FF1}"/>
                </a:ext>
              </a:extLst>
            </p:cNvPr>
            <p:cNvSpPr/>
            <p:nvPr/>
          </p:nvSpPr>
          <p:spPr>
            <a:xfrm>
              <a:off x="6406578" y="3154701"/>
              <a:ext cx="2255933" cy="1227522"/>
            </a:xfrm>
            <a:prstGeom prst="rect">
              <a:avLst/>
            </a:prstGeom>
            <a:solidFill>
              <a:schemeClr val="bg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61;p34">
              <a:extLst>
                <a:ext uri="{FF2B5EF4-FFF2-40B4-BE49-F238E27FC236}">
                  <a16:creationId xmlns:a16="http://schemas.microsoft.com/office/drawing/2014/main" id="{D0BF91AD-D3D5-3360-41A3-DB98043A0018}"/>
                </a:ext>
              </a:extLst>
            </p:cNvPr>
            <p:cNvSpPr/>
            <p:nvPr/>
          </p:nvSpPr>
          <p:spPr>
            <a:xfrm>
              <a:off x="6268177" y="3049989"/>
              <a:ext cx="2255932" cy="1168545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" name="Google Shape;262;p34">
              <a:extLst>
                <a:ext uri="{FF2B5EF4-FFF2-40B4-BE49-F238E27FC236}">
                  <a16:creationId xmlns:a16="http://schemas.microsoft.com/office/drawing/2014/main" id="{DF90C7CF-0047-AFA1-29EC-AF044934B008}"/>
                </a:ext>
              </a:extLst>
            </p:cNvPr>
            <p:cNvGrpSpPr/>
            <p:nvPr/>
          </p:nvGrpSpPr>
          <p:grpSpPr>
            <a:xfrm>
              <a:off x="8341074" y="3115714"/>
              <a:ext cx="114517" cy="114517"/>
              <a:chOff x="8300831" y="1364305"/>
              <a:chExt cx="184200" cy="184200"/>
            </a:xfrm>
          </p:grpSpPr>
          <p:cxnSp>
            <p:nvCxnSpPr>
              <p:cNvPr id="12" name="Google Shape;263;p34">
                <a:extLst>
                  <a:ext uri="{FF2B5EF4-FFF2-40B4-BE49-F238E27FC236}">
                    <a16:creationId xmlns:a16="http://schemas.microsoft.com/office/drawing/2014/main" id="{37FFDA9E-621B-9C8B-F939-78C398E26791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264;p34">
                <a:extLst>
                  <a:ext uri="{FF2B5EF4-FFF2-40B4-BE49-F238E27FC236}">
                    <a16:creationId xmlns:a16="http://schemas.microsoft.com/office/drawing/2014/main" id="{B51ECCCC-0F47-D025-2C03-78C1CB360CF9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0" name="Google Shape;265;p34">
              <a:extLst>
                <a:ext uri="{FF2B5EF4-FFF2-40B4-BE49-F238E27FC236}">
                  <a16:creationId xmlns:a16="http://schemas.microsoft.com/office/drawing/2014/main" id="{549699C8-6CB7-1E50-9CD3-ACC615D39E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177" y="3295525"/>
              <a:ext cx="2255998" cy="7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266;p34">
              <a:extLst>
                <a:ext uri="{FF2B5EF4-FFF2-40B4-BE49-F238E27FC236}">
                  <a16:creationId xmlns:a16="http://schemas.microsoft.com/office/drawing/2014/main" id="{C428DADE-927F-76EC-4E23-772F5C9034D7}"/>
                </a:ext>
              </a:extLst>
            </p:cNvPr>
            <p:cNvCxnSpPr/>
            <p:nvPr/>
          </p:nvCxnSpPr>
          <p:spPr>
            <a:xfrm>
              <a:off x="8267025" y="3050500"/>
              <a:ext cx="0" cy="245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8B1831-92A6-C4E4-C3D6-F5AB1B4E65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FFFF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508051" y="654047"/>
            <a:ext cx="1833023" cy="611306"/>
          </a:xfrm>
          <a:prstGeom prst="rect">
            <a:avLst/>
          </a:prstGeom>
        </p:spPr>
      </p:pic>
      <p:sp>
        <p:nvSpPr>
          <p:cNvPr id="17" name="Google Shape;276;p34">
            <a:extLst>
              <a:ext uri="{FF2B5EF4-FFF2-40B4-BE49-F238E27FC236}">
                <a16:creationId xmlns:a16="http://schemas.microsoft.com/office/drawing/2014/main" id="{C79AB903-6799-0F22-2416-77D702357FDB}"/>
              </a:ext>
            </a:extLst>
          </p:cNvPr>
          <p:cNvSpPr txBox="1">
            <a:spLocks/>
          </p:cNvSpPr>
          <p:nvPr/>
        </p:nvSpPr>
        <p:spPr>
          <a:xfrm>
            <a:off x="685800" y="4529588"/>
            <a:ext cx="4359000" cy="74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  <a:defRPr sz="18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indent="0"/>
            <a:r>
              <a:rPr lang="sr-Latn-RS" sz="1400" dirty="0"/>
              <a:t>Prezentaciju pripremala Nataša Jovanović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Rešavanje minimizacionog problema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FED1B3-33E0-B715-F96D-94EA5CD204D6}"/>
              </a:ext>
            </a:extLst>
          </p:cNvPr>
          <p:cNvGrpSpPr/>
          <p:nvPr/>
        </p:nvGrpSpPr>
        <p:grpSpPr>
          <a:xfrm>
            <a:off x="1912050" y="1017725"/>
            <a:ext cx="5319900" cy="3475148"/>
            <a:chOff x="1488509" y="550110"/>
            <a:chExt cx="5319900" cy="4028249"/>
          </a:xfrm>
        </p:grpSpPr>
        <p:grpSp>
          <p:nvGrpSpPr>
            <p:cNvPr id="5" name="Google Shape;1516;p64">
              <a:extLst>
                <a:ext uri="{FF2B5EF4-FFF2-40B4-BE49-F238E27FC236}">
                  <a16:creationId xmlns:a16="http://schemas.microsoft.com/office/drawing/2014/main" id="{F89F67CE-03B1-09F2-9348-549B0CE6E14D}"/>
                </a:ext>
              </a:extLst>
            </p:cNvPr>
            <p:cNvGrpSpPr/>
            <p:nvPr/>
          </p:nvGrpSpPr>
          <p:grpSpPr>
            <a:xfrm>
              <a:off x="1488509" y="550110"/>
              <a:ext cx="5319900" cy="4028249"/>
              <a:chOff x="1501245" y="1267042"/>
              <a:chExt cx="7608553" cy="4028249"/>
            </a:xfrm>
          </p:grpSpPr>
          <p:sp>
            <p:nvSpPr>
              <p:cNvPr id="17" name="Google Shape;1517;p64">
                <a:extLst>
                  <a:ext uri="{FF2B5EF4-FFF2-40B4-BE49-F238E27FC236}">
                    <a16:creationId xmlns:a16="http://schemas.microsoft.com/office/drawing/2014/main" id="{662239E3-6C1A-40B3-FF85-0FE2065CF355}"/>
                  </a:ext>
                </a:extLst>
              </p:cNvPr>
              <p:cNvSpPr/>
              <p:nvPr/>
            </p:nvSpPr>
            <p:spPr>
              <a:xfrm>
                <a:off x="1638907" y="1504707"/>
                <a:ext cx="7470891" cy="3790584"/>
              </a:xfrm>
              <a:prstGeom prst="rect">
                <a:avLst/>
              </a:prstGeom>
              <a:solidFill>
                <a:schemeClr val="bg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518;p64">
                <a:extLst>
                  <a:ext uri="{FF2B5EF4-FFF2-40B4-BE49-F238E27FC236}">
                    <a16:creationId xmlns:a16="http://schemas.microsoft.com/office/drawing/2014/main" id="{9BF06DC5-1B81-8B1F-D105-9947514E688E}"/>
                  </a:ext>
                </a:extLst>
              </p:cNvPr>
              <p:cNvSpPr/>
              <p:nvPr/>
            </p:nvSpPr>
            <p:spPr>
              <a:xfrm>
                <a:off x="1501245" y="1269786"/>
                <a:ext cx="7470892" cy="3790582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9" name="Google Shape;1520;p64">
                <a:extLst>
                  <a:ext uri="{FF2B5EF4-FFF2-40B4-BE49-F238E27FC236}">
                    <a16:creationId xmlns:a16="http://schemas.microsoft.com/office/drawing/2014/main" id="{FFAB81BC-23E0-DAD5-0ADF-EF62F230CFE1}"/>
                  </a:ext>
                </a:extLst>
              </p:cNvPr>
              <p:cNvCxnSpPr/>
              <p:nvPr/>
            </p:nvCxnSpPr>
            <p:spPr>
              <a:xfrm>
                <a:off x="8496341" y="1267042"/>
                <a:ext cx="0" cy="3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1519;p64">
                <a:extLst>
                  <a:ext uri="{FF2B5EF4-FFF2-40B4-BE49-F238E27FC236}">
                    <a16:creationId xmlns:a16="http://schemas.microsoft.com/office/drawing/2014/main" id="{961360F5-9B73-4B64-8039-F92BC52FF7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03026" y="1641646"/>
                <a:ext cx="7469111" cy="141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" name="Google Shape;1521;p64">
              <a:extLst>
                <a:ext uri="{FF2B5EF4-FFF2-40B4-BE49-F238E27FC236}">
                  <a16:creationId xmlns:a16="http://schemas.microsoft.com/office/drawing/2014/main" id="{5036A6E7-D979-937F-03CE-1B3DE94742A8}"/>
                </a:ext>
              </a:extLst>
            </p:cNvPr>
            <p:cNvGrpSpPr/>
            <p:nvPr/>
          </p:nvGrpSpPr>
          <p:grpSpPr>
            <a:xfrm>
              <a:off x="6459340" y="658035"/>
              <a:ext cx="168543" cy="168506"/>
              <a:chOff x="7373692" y="1362654"/>
              <a:chExt cx="184200" cy="184200"/>
            </a:xfrm>
          </p:grpSpPr>
          <p:cxnSp>
            <p:nvCxnSpPr>
              <p:cNvPr id="15" name="Google Shape;1522;p64">
                <a:extLst>
                  <a:ext uri="{FF2B5EF4-FFF2-40B4-BE49-F238E27FC236}">
                    <a16:creationId xmlns:a16="http://schemas.microsoft.com/office/drawing/2014/main" id="{6CD7B33D-6909-12BE-23DC-4FB45D06A917}"/>
                  </a:ext>
                </a:extLst>
              </p:cNvPr>
              <p:cNvCxnSpPr/>
              <p:nvPr/>
            </p:nvCxnSpPr>
            <p:spPr>
              <a:xfrm>
                <a:off x="7373692" y="1362654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523;p64">
                <a:extLst>
                  <a:ext uri="{FF2B5EF4-FFF2-40B4-BE49-F238E27FC236}">
                    <a16:creationId xmlns:a16="http://schemas.microsoft.com/office/drawing/2014/main" id="{3E841ED7-CF25-0415-78E4-67356FB6465E}"/>
                  </a:ext>
                </a:extLst>
              </p:cNvPr>
              <p:cNvCxnSpPr/>
              <p:nvPr/>
            </p:nvCxnSpPr>
            <p:spPr>
              <a:xfrm flipH="1">
                <a:off x="7376911" y="1362811"/>
                <a:ext cx="177901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4" name="LinearEquations3 (1)">
            <a:hlinkClick r:id="" action="ppaction://media"/>
            <a:extLst>
              <a:ext uri="{FF2B5EF4-FFF2-40B4-BE49-F238E27FC236}">
                <a16:creationId xmlns:a16="http://schemas.microsoft.com/office/drawing/2014/main" id="{E33700CE-03AA-5140-B375-BCD423947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667" y="1355048"/>
            <a:ext cx="5218059" cy="293515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9453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Primena – procena kvaliteta vina</a:t>
            </a:r>
            <a:endParaRPr dirty="0"/>
          </a:p>
        </p:txBody>
      </p:sp>
      <p:sp>
        <p:nvSpPr>
          <p:cNvPr id="10" name="Google Shape;1517;p64">
            <a:extLst>
              <a:ext uri="{FF2B5EF4-FFF2-40B4-BE49-F238E27FC236}">
                <a16:creationId xmlns:a16="http://schemas.microsoft.com/office/drawing/2014/main" id="{D9B181E2-D415-A74F-E5A6-67E2B885B485}"/>
              </a:ext>
            </a:extLst>
          </p:cNvPr>
          <p:cNvSpPr/>
          <p:nvPr/>
        </p:nvSpPr>
        <p:spPr>
          <a:xfrm>
            <a:off x="2008303" y="1222757"/>
            <a:ext cx="5223647" cy="3270116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518;p64">
            <a:extLst>
              <a:ext uri="{FF2B5EF4-FFF2-40B4-BE49-F238E27FC236}">
                <a16:creationId xmlns:a16="http://schemas.microsoft.com/office/drawing/2014/main" id="{6C7ECF20-D5C4-E8E0-5618-FF15A253F600}"/>
              </a:ext>
            </a:extLst>
          </p:cNvPr>
          <p:cNvSpPr/>
          <p:nvPr/>
        </p:nvSpPr>
        <p:spPr>
          <a:xfrm>
            <a:off x="1912050" y="1020092"/>
            <a:ext cx="5223647" cy="32701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Google Shape;1520;p64">
            <a:extLst>
              <a:ext uri="{FF2B5EF4-FFF2-40B4-BE49-F238E27FC236}">
                <a16:creationId xmlns:a16="http://schemas.microsoft.com/office/drawing/2014/main" id="{4C66ED25-C8B6-CD8C-AA2B-30281127EA68}"/>
              </a:ext>
            </a:extLst>
          </p:cNvPr>
          <p:cNvCxnSpPr>
            <a:cxnSpLocks/>
          </p:cNvCxnSpPr>
          <p:nvPr/>
        </p:nvCxnSpPr>
        <p:spPr>
          <a:xfrm>
            <a:off x="6803021" y="1017725"/>
            <a:ext cx="0" cy="33535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519;p64">
            <a:extLst>
              <a:ext uri="{FF2B5EF4-FFF2-40B4-BE49-F238E27FC236}">
                <a16:creationId xmlns:a16="http://schemas.microsoft.com/office/drawing/2014/main" id="{DEB0406E-50A6-2652-A677-39889E5BEFD4}"/>
              </a:ext>
            </a:extLst>
          </p:cNvPr>
          <p:cNvCxnSpPr>
            <a:cxnSpLocks/>
          </p:cNvCxnSpPr>
          <p:nvPr/>
        </p:nvCxnSpPr>
        <p:spPr>
          <a:xfrm>
            <a:off x="1913295" y="1353083"/>
            <a:ext cx="5222402" cy="309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522;p64">
            <a:extLst>
              <a:ext uri="{FF2B5EF4-FFF2-40B4-BE49-F238E27FC236}">
                <a16:creationId xmlns:a16="http://schemas.microsoft.com/office/drawing/2014/main" id="{82EF295F-FDF2-A315-1A8E-CDFB3A074352}"/>
              </a:ext>
            </a:extLst>
          </p:cNvPr>
          <p:cNvCxnSpPr/>
          <p:nvPr/>
        </p:nvCxnSpPr>
        <p:spPr>
          <a:xfrm>
            <a:off x="6882881" y="1110831"/>
            <a:ext cx="168543" cy="1453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523;p64">
            <a:extLst>
              <a:ext uri="{FF2B5EF4-FFF2-40B4-BE49-F238E27FC236}">
                <a16:creationId xmlns:a16="http://schemas.microsoft.com/office/drawing/2014/main" id="{E09B44A2-AE14-1A26-635D-C9004BD6F2C2}"/>
              </a:ext>
            </a:extLst>
          </p:cNvPr>
          <p:cNvCxnSpPr/>
          <p:nvPr/>
        </p:nvCxnSpPr>
        <p:spPr>
          <a:xfrm flipH="1">
            <a:off x="6885826" y="1110955"/>
            <a:ext cx="162779" cy="1403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31B0968-FF48-65FC-1A49-0FB87EAE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35" y="1363457"/>
            <a:ext cx="5207162" cy="29290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05842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Regularizacija</a:t>
            </a:r>
            <a:endParaRPr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0331174-D090-1BEB-6526-2815443EE0C1}"/>
              </a:ext>
            </a:extLst>
          </p:cNvPr>
          <p:cNvGrpSpPr/>
          <p:nvPr/>
        </p:nvGrpSpPr>
        <p:grpSpPr>
          <a:xfrm>
            <a:off x="1826565" y="1300527"/>
            <a:ext cx="5680472" cy="1458756"/>
            <a:chOff x="1918554" y="1231179"/>
            <a:chExt cx="5680472" cy="1458756"/>
          </a:xfrm>
        </p:grpSpPr>
        <p:sp>
          <p:nvSpPr>
            <p:cNvPr id="94" name="Google Shape;423;p40">
              <a:extLst>
                <a:ext uri="{FF2B5EF4-FFF2-40B4-BE49-F238E27FC236}">
                  <a16:creationId xmlns:a16="http://schemas.microsoft.com/office/drawing/2014/main" id="{A77BCCFB-7B6D-F35A-8DF2-4829A6AF6DEB}"/>
                </a:ext>
              </a:extLst>
            </p:cNvPr>
            <p:cNvSpPr/>
            <p:nvPr/>
          </p:nvSpPr>
          <p:spPr>
            <a:xfrm>
              <a:off x="2082488" y="1331490"/>
              <a:ext cx="5516538" cy="135844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4;p40">
              <a:extLst>
                <a:ext uri="{FF2B5EF4-FFF2-40B4-BE49-F238E27FC236}">
                  <a16:creationId xmlns:a16="http://schemas.microsoft.com/office/drawing/2014/main" id="{A74553B0-9A28-E223-907F-887B9C35823C}"/>
                </a:ext>
              </a:extLst>
            </p:cNvPr>
            <p:cNvSpPr/>
            <p:nvPr/>
          </p:nvSpPr>
          <p:spPr>
            <a:xfrm>
              <a:off x="1920918" y="1231201"/>
              <a:ext cx="5516538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Google Shape;428;p40">
                  <a:extLst>
                    <a:ext uri="{FF2B5EF4-FFF2-40B4-BE49-F238E27FC236}">
                      <a16:creationId xmlns:a16="http://schemas.microsoft.com/office/drawing/2014/main" id="{2614B482-814D-CE87-14B7-6EA009447EF9}"/>
                    </a:ext>
                  </a:extLst>
                </p:cNvPr>
                <p:cNvSpPr txBox="1"/>
                <p:nvPr/>
              </p:nvSpPr>
              <p:spPr>
                <a:xfrm>
                  <a:off x="2082488" y="1583991"/>
                  <a:ext cx="5165267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Kumbh Sans Thin"/>
                                    <a:cs typeface="Kumbh Sans Thin"/>
                                    <a:sym typeface="Kumbh Sans Thin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sr-Latn-RS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Kumbh Sans Thin"/>
                                    <a:cs typeface="Kumbh Sans Thin"/>
                                    <a:sym typeface="Kumbh Sans Thin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Kumbh Sans Thin"/>
                                    <a:cs typeface="Kumbh Sans Thin"/>
                                    <a:sym typeface="Kumbh Sans Thin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sr-Latn-R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</m:ctrlPr>
                                  </m:fPr>
                                  <m:num>
                                    <m:r>
                                      <a:rPr lang="sr-Latn-R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sr-Latn-R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𝑚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sr-Latn-R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sr-Latn-R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𝑚</m:t>
                                    </m:r>
                                  </m:sup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Kumbh Sans Thin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sym typeface="Kumbh Sans Thin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sym typeface="Kumbh Sans Thin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Kumbh Sans Thin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Kumbh Sans Thin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Kumbh Sans Thin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sym typeface="Kumbh Sans Thin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sym typeface="Kumbh Sans Thin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sym typeface="Kumbh Sans Thin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sym typeface="Kumbh Sans Thin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Kumbh Sans Thin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sym typeface="Kumbh Sans Thin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Kumbh Sans Thin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i="1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sym typeface="Kumbh Sans Thin"/>
                                                      </a:rPr>
                                                      <m:t>𝑖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Kumbh Sans Thin"/>
                                      </a:rPr>
                                      <m:t>𝜆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Kumbh Sans Thin"/>
                                          </a:rPr>
                                        </m:ctrlPr>
                                      </m:sSub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Kumbh Sans Thin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sym typeface="Kumbh Sans Thin"/>
                                              </a:rPr>
                                              <m:t>𝑤</m:t>
                                            </m:r>
                                          </m:e>
                                        </m:d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Kumbh Sans Thin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Kumbh Sans Thin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</m:d>
                          </m:e>
                        </m:func>
                      </m:oMath>
                    </m:oMathPara>
                  </a14:m>
                  <a:endParaRPr lang="ar-AE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96" name="Google Shape;428;p40">
                  <a:extLst>
                    <a:ext uri="{FF2B5EF4-FFF2-40B4-BE49-F238E27FC236}">
                      <a16:creationId xmlns:a16="http://schemas.microsoft.com/office/drawing/2014/main" id="{2614B482-814D-CE87-14B7-6EA009447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488" y="1583991"/>
                  <a:ext cx="5165267" cy="94034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oogle Shape;429;p40">
              <a:extLst>
                <a:ext uri="{FF2B5EF4-FFF2-40B4-BE49-F238E27FC236}">
                  <a16:creationId xmlns:a16="http://schemas.microsoft.com/office/drawing/2014/main" id="{6F0C0AC5-AC76-23CC-5010-29EECDCDA1AC}"/>
                </a:ext>
              </a:extLst>
            </p:cNvPr>
            <p:cNvGrpSpPr/>
            <p:nvPr/>
          </p:nvGrpSpPr>
          <p:grpSpPr>
            <a:xfrm>
              <a:off x="7195633" y="1335796"/>
              <a:ext cx="141903" cy="143533"/>
              <a:chOff x="8300831" y="1364305"/>
              <a:chExt cx="184200" cy="184200"/>
            </a:xfrm>
          </p:grpSpPr>
          <p:cxnSp>
            <p:nvCxnSpPr>
              <p:cNvPr id="101" name="Google Shape;430;p40">
                <a:extLst>
                  <a:ext uri="{FF2B5EF4-FFF2-40B4-BE49-F238E27FC236}">
                    <a16:creationId xmlns:a16="http://schemas.microsoft.com/office/drawing/2014/main" id="{87D62E42-5BB1-7D21-69C5-230EF7573767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431;p40">
                <a:extLst>
                  <a:ext uri="{FF2B5EF4-FFF2-40B4-BE49-F238E27FC236}">
                    <a16:creationId xmlns:a16="http://schemas.microsoft.com/office/drawing/2014/main" id="{217A502F-1BCD-EFD2-4D4E-8766CE0FBB5D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8" name="Google Shape;432;p40">
              <a:extLst>
                <a:ext uri="{FF2B5EF4-FFF2-40B4-BE49-F238E27FC236}">
                  <a16:creationId xmlns:a16="http://schemas.microsoft.com/office/drawing/2014/main" id="{4143408D-5EB7-3AA6-1E33-E9327B526B02}"/>
                </a:ext>
              </a:extLst>
            </p:cNvPr>
            <p:cNvCxnSpPr>
              <a:cxnSpLocks/>
            </p:cNvCxnSpPr>
            <p:nvPr/>
          </p:nvCxnSpPr>
          <p:spPr>
            <a:xfrm>
              <a:off x="1920918" y="1547716"/>
              <a:ext cx="551796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433;p40">
              <a:extLst>
                <a:ext uri="{FF2B5EF4-FFF2-40B4-BE49-F238E27FC236}">
                  <a16:creationId xmlns:a16="http://schemas.microsoft.com/office/drawing/2014/main" id="{E24E84F7-2512-98D5-D40C-345A77A9001C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1231179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0" name="Google Shape;428;p40">
              <a:extLst>
                <a:ext uri="{FF2B5EF4-FFF2-40B4-BE49-F238E27FC236}">
                  <a16:creationId xmlns:a16="http://schemas.microsoft.com/office/drawing/2014/main" id="{30DB3CEA-929C-7A22-1D3A-E4AB78738699}"/>
                </a:ext>
              </a:extLst>
            </p:cNvPr>
            <p:cNvSpPr txBox="1"/>
            <p:nvPr/>
          </p:nvSpPr>
          <p:spPr>
            <a:xfrm>
              <a:off x="1918554" y="1272128"/>
              <a:ext cx="5177160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 err="1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Minimizacioni</a:t>
              </a: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 problem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C28E597-2BBA-4BBA-B5D7-792CEB3845C0}"/>
              </a:ext>
            </a:extLst>
          </p:cNvPr>
          <p:cNvGrpSpPr/>
          <p:nvPr/>
        </p:nvGrpSpPr>
        <p:grpSpPr>
          <a:xfrm>
            <a:off x="1416044" y="2828432"/>
            <a:ext cx="6342308" cy="1828800"/>
            <a:chOff x="1417632" y="2827670"/>
            <a:chExt cx="6342308" cy="1828800"/>
          </a:xfrm>
        </p:grpSpPr>
        <p:sp>
          <p:nvSpPr>
            <p:cNvPr id="104" name="Star: 5 Points 103">
              <a:extLst>
                <a:ext uri="{FF2B5EF4-FFF2-40B4-BE49-F238E27FC236}">
                  <a16:creationId xmlns:a16="http://schemas.microsoft.com/office/drawing/2014/main" id="{9D49291F-31BB-ACA8-1558-EB2D71AAFB9D}"/>
                </a:ext>
              </a:extLst>
            </p:cNvPr>
            <p:cNvSpPr/>
            <p:nvPr/>
          </p:nvSpPr>
          <p:spPr>
            <a:xfrm>
              <a:off x="4056506" y="337965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Star: 5 Points 104">
              <a:extLst>
                <a:ext uri="{FF2B5EF4-FFF2-40B4-BE49-F238E27FC236}">
                  <a16:creationId xmlns:a16="http://schemas.microsoft.com/office/drawing/2014/main" id="{9A171939-1E2E-304D-B269-5D218E25E401}"/>
                </a:ext>
              </a:extLst>
            </p:cNvPr>
            <p:cNvSpPr/>
            <p:nvPr/>
          </p:nvSpPr>
          <p:spPr>
            <a:xfrm>
              <a:off x="4351781" y="3532253"/>
              <a:ext cx="104105" cy="110833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Star: 5 Points 105">
              <a:extLst>
                <a:ext uri="{FF2B5EF4-FFF2-40B4-BE49-F238E27FC236}">
                  <a16:creationId xmlns:a16="http://schemas.microsoft.com/office/drawing/2014/main" id="{6743CF33-3586-835A-F06C-3A468C04EEE1}"/>
                </a:ext>
              </a:extLst>
            </p:cNvPr>
            <p:cNvSpPr/>
            <p:nvPr/>
          </p:nvSpPr>
          <p:spPr>
            <a:xfrm>
              <a:off x="4351781" y="320962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Star: 5 Points 106">
              <a:extLst>
                <a:ext uri="{FF2B5EF4-FFF2-40B4-BE49-F238E27FC236}">
                  <a16:creationId xmlns:a16="http://schemas.microsoft.com/office/drawing/2014/main" id="{3EAB4CB7-A6E4-E036-0069-5A8F128DFEBE}"/>
                </a:ext>
              </a:extLst>
            </p:cNvPr>
            <p:cNvSpPr/>
            <p:nvPr/>
          </p:nvSpPr>
          <p:spPr>
            <a:xfrm>
              <a:off x="4170803" y="381910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Star: 5 Points 107">
              <a:extLst>
                <a:ext uri="{FF2B5EF4-FFF2-40B4-BE49-F238E27FC236}">
                  <a16:creationId xmlns:a16="http://schemas.microsoft.com/office/drawing/2014/main" id="{2F9E05D1-287D-35B7-64D0-9AFD53CC790C}"/>
                </a:ext>
              </a:extLst>
            </p:cNvPr>
            <p:cNvSpPr/>
            <p:nvPr/>
          </p:nvSpPr>
          <p:spPr>
            <a:xfrm>
              <a:off x="4832948" y="3342333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Star: 5 Points 108">
              <a:extLst>
                <a:ext uri="{FF2B5EF4-FFF2-40B4-BE49-F238E27FC236}">
                  <a16:creationId xmlns:a16="http://schemas.microsoft.com/office/drawing/2014/main" id="{10B38A01-5BF8-D9D9-A6BD-38E4F2FE9864}"/>
                </a:ext>
              </a:extLst>
            </p:cNvPr>
            <p:cNvSpPr/>
            <p:nvPr/>
          </p:nvSpPr>
          <p:spPr>
            <a:xfrm>
              <a:off x="4611368" y="326080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Star: 5 Points 109">
              <a:extLst>
                <a:ext uri="{FF2B5EF4-FFF2-40B4-BE49-F238E27FC236}">
                  <a16:creationId xmlns:a16="http://schemas.microsoft.com/office/drawing/2014/main" id="{72A44BE5-18CC-0D4C-3BBC-290D1AE11F15}"/>
                </a:ext>
              </a:extLst>
            </p:cNvPr>
            <p:cNvSpPr/>
            <p:nvPr/>
          </p:nvSpPr>
          <p:spPr>
            <a:xfrm>
              <a:off x="3972093" y="372753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6E8F7B0-F4EE-BFEB-3BCF-E9ADBC01A272}"/>
                </a:ext>
              </a:extLst>
            </p:cNvPr>
            <p:cNvSpPr/>
            <p:nvPr/>
          </p:nvSpPr>
          <p:spPr>
            <a:xfrm>
              <a:off x="4194323" y="4172695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A101BB0-286B-7415-425D-EB20E28C32B7}"/>
                </a:ext>
              </a:extLst>
            </p:cNvPr>
            <p:cNvSpPr/>
            <p:nvPr/>
          </p:nvSpPr>
          <p:spPr>
            <a:xfrm>
              <a:off x="4488611" y="4278120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0A1DFAA-0C0E-94D5-1AC1-99CFEBA89A81}"/>
                </a:ext>
              </a:extLst>
            </p:cNvPr>
            <p:cNvSpPr/>
            <p:nvPr/>
          </p:nvSpPr>
          <p:spPr>
            <a:xfrm>
              <a:off x="4545761" y="407664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33A140F-6657-A9B9-5ADD-27DA37CE3D92}"/>
                </a:ext>
              </a:extLst>
            </p:cNvPr>
            <p:cNvSpPr/>
            <p:nvPr/>
          </p:nvSpPr>
          <p:spPr>
            <a:xfrm>
              <a:off x="4807786" y="426220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C522CEA-6C64-E9C3-FD28-7BD55CA0A20A}"/>
                </a:ext>
              </a:extLst>
            </p:cNvPr>
            <p:cNvSpPr/>
            <p:nvPr/>
          </p:nvSpPr>
          <p:spPr>
            <a:xfrm>
              <a:off x="4940433" y="380226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AD0E431-199D-5393-2524-1A4A70451F35}"/>
                </a:ext>
              </a:extLst>
            </p:cNvPr>
            <p:cNvSpPr/>
            <p:nvPr/>
          </p:nvSpPr>
          <p:spPr>
            <a:xfrm>
              <a:off x="5128508" y="370121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E1E1FB5-8687-F890-422F-20824BC504A6}"/>
                </a:ext>
              </a:extLst>
            </p:cNvPr>
            <p:cNvSpPr/>
            <p:nvPr/>
          </p:nvSpPr>
          <p:spPr>
            <a:xfrm>
              <a:off x="3672798" y="2827670"/>
              <a:ext cx="1828800" cy="1828800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Star: 5 Points 118">
              <a:extLst>
                <a:ext uri="{FF2B5EF4-FFF2-40B4-BE49-F238E27FC236}">
                  <a16:creationId xmlns:a16="http://schemas.microsoft.com/office/drawing/2014/main" id="{BD8E4692-F796-A054-FD8E-28919F60D93A}"/>
                </a:ext>
              </a:extLst>
            </p:cNvPr>
            <p:cNvSpPr/>
            <p:nvPr/>
          </p:nvSpPr>
          <p:spPr>
            <a:xfrm>
              <a:off x="3793218" y="421103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Star: 5 Points 119">
              <a:extLst>
                <a:ext uri="{FF2B5EF4-FFF2-40B4-BE49-F238E27FC236}">
                  <a16:creationId xmlns:a16="http://schemas.microsoft.com/office/drawing/2014/main" id="{3BA2DF56-6B5C-0E30-034A-D2CF2169B5B9}"/>
                </a:ext>
              </a:extLst>
            </p:cNvPr>
            <p:cNvSpPr/>
            <p:nvPr/>
          </p:nvSpPr>
          <p:spPr>
            <a:xfrm>
              <a:off x="4052805" y="426221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Star: 5 Points 120">
              <a:extLst>
                <a:ext uri="{FF2B5EF4-FFF2-40B4-BE49-F238E27FC236}">
                  <a16:creationId xmlns:a16="http://schemas.microsoft.com/office/drawing/2014/main" id="{F1FED498-EFE8-D196-0349-097579C57BA5}"/>
                </a:ext>
              </a:extLst>
            </p:cNvPr>
            <p:cNvSpPr/>
            <p:nvPr/>
          </p:nvSpPr>
          <p:spPr>
            <a:xfrm>
              <a:off x="4888416" y="4021947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Star: 5 Points 121">
              <a:extLst>
                <a:ext uri="{FF2B5EF4-FFF2-40B4-BE49-F238E27FC236}">
                  <a16:creationId xmlns:a16="http://schemas.microsoft.com/office/drawing/2014/main" id="{168FD203-266F-3079-0EA6-447D0B0AE84F}"/>
                </a:ext>
              </a:extLst>
            </p:cNvPr>
            <p:cNvSpPr/>
            <p:nvPr/>
          </p:nvSpPr>
          <p:spPr>
            <a:xfrm>
              <a:off x="5030764" y="3079332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C5CB2-A936-E5AB-6530-7BFDDECE767C}"/>
                </a:ext>
              </a:extLst>
            </p:cNvPr>
            <p:cNvSpPr/>
            <p:nvPr/>
          </p:nvSpPr>
          <p:spPr>
            <a:xfrm>
              <a:off x="5019785" y="4151189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541DDED-3B2A-27FF-7B2E-CDC43FAAF69F}"/>
                </a:ext>
              </a:extLst>
            </p:cNvPr>
            <p:cNvSpPr/>
            <p:nvPr/>
          </p:nvSpPr>
          <p:spPr>
            <a:xfrm>
              <a:off x="4621210" y="3846026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5119B0F-FB38-89EC-E2C0-3488B618F2C0}"/>
                </a:ext>
              </a:extLst>
            </p:cNvPr>
            <p:cNvSpPr/>
            <p:nvPr/>
          </p:nvSpPr>
          <p:spPr>
            <a:xfrm>
              <a:off x="5137432" y="346960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8F6FB44-A0A8-047C-42D9-8BE170E04751}"/>
                </a:ext>
              </a:extLst>
            </p:cNvPr>
            <p:cNvSpPr/>
            <p:nvPr/>
          </p:nvSpPr>
          <p:spPr>
            <a:xfrm>
              <a:off x="3873869" y="3985205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7C39AB7-449C-A44E-8CC7-DBBDCF14803B}"/>
                </a:ext>
              </a:extLst>
            </p:cNvPr>
            <p:cNvSpPr/>
            <p:nvPr/>
          </p:nvSpPr>
          <p:spPr>
            <a:xfrm>
              <a:off x="4255560" y="4383660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D3176576-5B11-86DD-F54C-80FD73199CA3}"/>
                </a:ext>
              </a:extLst>
            </p:cNvPr>
            <p:cNvSpPr/>
            <p:nvPr/>
          </p:nvSpPr>
          <p:spPr>
            <a:xfrm>
              <a:off x="4561380" y="3496262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47BB7C9-A217-764D-CAF4-881AD18426AD}"/>
                </a:ext>
              </a:extLst>
            </p:cNvPr>
            <p:cNvSpPr/>
            <p:nvPr/>
          </p:nvSpPr>
          <p:spPr>
            <a:xfrm>
              <a:off x="4718648" y="3083891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42C3CBA3-F39B-836F-5466-9FBC5E172373}"/>
                </a:ext>
              </a:extLst>
            </p:cNvPr>
            <p:cNvSpPr/>
            <p:nvPr/>
          </p:nvSpPr>
          <p:spPr>
            <a:xfrm>
              <a:off x="3777544" y="3831813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Star: 5 Points 130">
              <a:extLst>
                <a:ext uri="{FF2B5EF4-FFF2-40B4-BE49-F238E27FC236}">
                  <a16:creationId xmlns:a16="http://schemas.microsoft.com/office/drawing/2014/main" id="{D5662D21-4B6E-8042-AD54-2B468C365063}"/>
                </a:ext>
              </a:extLst>
            </p:cNvPr>
            <p:cNvSpPr/>
            <p:nvPr/>
          </p:nvSpPr>
          <p:spPr>
            <a:xfrm>
              <a:off x="3891844" y="3158295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Star: 5 Points 131">
              <a:extLst>
                <a:ext uri="{FF2B5EF4-FFF2-40B4-BE49-F238E27FC236}">
                  <a16:creationId xmlns:a16="http://schemas.microsoft.com/office/drawing/2014/main" id="{60816E75-4038-1553-394C-5F87DFF663B8}"/>
                </a:ext>
              </a:extLst>
            </p:cNvPr>
            <p:cNvSpPr/>
            <p:nvPr/>
          </p:nvSpPr>
          <p:spPr>
            <a:xfrm>
              <a:off x="4280129" y="3034876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Star: 5 Points 132">
              <a:extLst>
                <a:ext uri="{FF2B5EF4-FFF2-40B4-BE49-F238E27FC236}">
                  <a16:creationId xmlns:a16="http://schemas.microsoft.com/office/drawing/2014/main" id="{010762B4-9D13-6612-45B0-C4CE335B233B}"/>
                </a:ext>
              </a:extLst>
            </p:cNvPr>
            <p:cNvSpPr/>
            <p:nvPr/>
          </p:nvSpPr>
          <p:spPr>
            <a:xfrm>
              <a:off x="4896918" y="3034876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Star: 5 Points 133">
              <a:extLst>
                <a:ext uri="{FF2B5EF4-FFF2-40B4-BE49-F238E27FC236}">
                  <a16:creationId xmlns:a16="http://schemas.microsoft.com/office/drawing/2014/main" id="{52C1C74E-1EFC-5E8F-FB4F-0BD331C00BB3}"/>
                </a:ext>
              </a:extLst>
            </p:cNvPr>
            <p:cNvSpPr/>
            <p:nvPr/>
          </p:nvSpPr>
          <p:spPr>
            <a:xfrm>
              <a:off x="6314848" y="337965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Star: 5 Points 134">
              <a:extLst>
                <a:ext uri="{FF2B5EF4-FFF2-40B4-BE49-F238E27FC236}">
                  <a16:creationId xmlns:a16="http://schemas.microsoft.com/office/drawing/2014/main" id="{77E3E19B-7477-B0F5-7BC6-0ADD1340AFF9}"/>
                </a:ext>
              </a:extLst>
            </p:cNvPr>
            <p:cNvSpPr/>
            <p:nvPr/>
          </p:nvSpPr>
          <p:spPr>
            <a:xfrm>
              <a:off x="6610123" y="3532253"/>
              <a:ext cx="104105" cy="110833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Star: 5 Points 135">
              <a:extLst>
                <a:ext uri="{FF2B5EF4-FFF2-40B4-BE49-F238E27FC236}">
                  <a16:creationId xmlns:a16="http://schemas.microsoft.com/office/drawing/2014/main" id="{DAE5901D-CF40-2136-6279-D10E9EFEF749}"/>
                </a:ext>
              </a:extLst>
            </p:cNvPr>
            <p:cNvSpPr/>
            <p:nvPr/>
          </p:nvSpPr>
          <p:spPr>
            <a:xfrm>
              <a:off x="6610123" y="320962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Star: 5 Points 136">
              <a:extLst>
                <a:ext uri="{FF2B5EF4-FFF2-40B4-BE49-F238E27FC236}">
                  <a16:creationId xmlns:a16="http://schemas.microsoft.com/office/drawing/2014/main" id="{884EC23E-67B0-D693-7B0B-7464579AE8E6}"/>
                </a:ext>
              </a:extLst>
            </p:cNvPr>
            <p:cNvSpPr/>
            <p:nvPr/>
          </p:nvSpPr>
          <p:spPr>
            <a:xfrm>
              <a:off x="6429145" y="381910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Star: 5 Points 137">
              <a:extLst>
                <a:ext uri="{FF2B5EF4-FFF2-40B4-BE49-F238E27FC236}">
                  <a16:creationId xmlns:a16="http://schemas.microsoft.com/office/drawing/2014/main" id="{FDC26DED-7A15-35B3-0F4C-82049C462633}"/>
                </a:ext>
              </a:extLst>
            </p:cNvPr>
            <p:cNvSpPr/>
            <p:nvPr/>
          </p:nvSpPr>
          <p:spPr>
            <a:xfrm>
              <a:off x="7091290" y="3342333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Star: 5 Points 138">
              <a:extLst>
                <a:ext uri="{FF2B5EF4-FFF2-40B4-BE49-F238E27FC236}">
                  <a16:creationId xmlns:a16="http://schemas.microsoft.com/office/drawing/2014/main" id="{96B671F0-7553-3809-26CA-AE5AC1BD2071}"/>
                </a:ext>
              </a:extLst>
            </p:cNvPr>
            <p:cNvSpPr/>
            <p:nvPr/>
          </p:nvSpPr>
          <p:spPr>
            <a:xfrm>
              <a:off x="6869710" y="326080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Star: 5 Points 139">
              <a:extLst>
                <a:ext uri="{FF2B5EF4-FFF2-40B4-BE49-F238E27FC236}">
                  <a16:creationId xmlns:a16="http://schemas.microsoft.com/office/drawing/2014/main" id="{D772747E-E17C-EE82-5F5D-F544ABAC7F91}"/>
                </a:ext>
              </a:extLst>
            </p:cNvPr>
            <p:cNvSpPr/>
            <p:nvPr/>
          </p:nvSpPr>
          <p:spPr>
            <a:xfrm>
              <a:off x="6230435" y="372753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81FDA94-C03D-E0EB-0EEE-A92B45DEF919}"/>
                </a:ext>
              </a:extLst>
            </p:cNvPr>
            <p:cNvSpPr/>
            <p:nvPr/>
          </p:nvSpPr>
          <p:spPr>
            <a:xfrm>
              <a:off x="6452665" y="4172695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D23EE0BA-CB5C-D803-B6EB-9D21E38D5427}"/>
                </a:ext>
              </a:extLst>
            </p:cNvPr>
            <p:cNvSpPr/>
            <p:nvPr/>
          </p:nvSpPr>
          <p:spPr>
            <a:xfrm>
              <a:off x="6746953" y="4278120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D5AEF66-81C0-F955-D395-D0A76C317EBB}"/>
                </a:ext>
              </a:extLst>
            </p:cNvPr>
            <p:cNvSpPr/>
            <p:nvPr/>
          </p:nvSpPr>
          <p:spPr>
            <a:xfrm>
              <a:off x="6804103" y="407664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E364A2C-F7D5-8E2E-C652-0D36432F19E2}"/>
                </a:ext>
              </a:extLst>
            </p:cNvPr>
            <p:cNvSpPr/>
            <p:nvPr/>
          </p:nvSpPr>
          <p:spPr>
            <a:xfrm>
              <a:off x="7066128" y="426220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3D277BE-6079-770C-920E-6C83FC87205C}"/>
                </a:ext>
              </a:extLst>
            </p:cNvPr>
            <p:cNvSpPr/>
            <p:nvPr/>
          </p:nvSpPr>
          <p:spPr>
            <a:xfrm>
              <a:off x="7198775" y="380226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2126A3A-C997-98F4-FA1E-8E11968C3036}"/>
                </a:ext>
              </a:extLst>
            </p:cNvPr>
            <p:cNvSpPr/>
            <p:nvPr/>
          </p:nvSpPr>
          <p:spPr>
            <a:xfrm>
              <a:off x="7386850" y="370121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C2685C6-B1E1-527D-51CD-40C21A1C41C8}"/>
                </a:ext>
              </a:extLst>
            </p:cNvPr>
            <p:cNvSpPr/>
            <p:nvPr/>
          </p:nvSpPr>
          <p:spPr>
            <a:xfrm>
              <a:off x="5931140" y="2827670"/>
              <a:ext cx="1828800" cy="1828800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Star: 5 Points 148">
              <a:extLst>
                <a:ext uri="{FF2B5EF4-FFF2-40B4-BE49-F238E27FC236}">
                  <a16:creationId xmlns:a16="http://schemas.microsoft.com/office/drawing/2014/main" id="{86ED8219-0693-A16B-587D-C8D6ABA04093}"/>
                </a:ext>
              </a:extLst>
            </p:cNvPr>
            <p:cNvSpPr/>
            <p:nvPr/>
          </p:nvSpPr>
          <p:spPr>
            <a:xfrm>
              <a:off x="6051560" y="421103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Star: 5 Points 149">
              <a:extLst>
                <a:ext uri="{FF2B5EF4-FFF2-40B4-BE49-F238E27FC236}">
                  <a16:creationId xmlns:a16="http://schemas.microsoft.com/office/drawing/2014/main" id="{A505CF35-2DE0-842A-50EC-BEEBFAF122E1}"/>
                </a:ext>
              </a:extLst>
            </p:cNvPr>
            <p:cNvSpPr/>
            <p:nvPr/>
          </p:nvSpPr>
          <p:spPr>
            <a:xfrm>
              <a:off x="6311147" y="426221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Star: 5 Points 150">
              <a:extLst>
                <a:ext uri="{FF2B5EF4-FFF2-40B4-BE49-F238E27FC236}">
                  <a16:creationId xmlns:a16="http://schemas.microsoft.com/office/drawing/2014/main" id="{EAE33A4E-685F-8F4A-B3FF-C4FB809C0F58}"/>
                </a:ext>
              </a:extLst>
            </p:cNvPr>
            <p:cNvSpPr/>
            <p:nvPr/>
          </p:nvSpPr>
          <p:spPr>
            <a:xfrm>
              <a:off x="7146758" y="4021947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Star: 5 Points 151">
              <a:extLst>
                <a:ext uri="{FF2B5EF4-FFF2-40B4-BE49-F238E27FC236}">
                  <a16:creationId xmlns:a16="http://schemas.microsoft.com/office/drawing/2014/main" id="{3ED950A1-72B9-83EC-14DF-A7E4F92C9AF9}"/>
                </a:ext>
              </a:extLst>
            </p:cNvPr>
            <p:cNvSpPr/>
            <p:nvPr/>
          </p:nvSpPr>
          <p:spPr>
            <a:xfrm>
              <a:off x="7289106" y="3079332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420ADF3-E1D0-0811-5405-D313EF1DAC50}"/>
                </a:ext>
              </a:extLst>
            </p:cNvPr>
            <p:cNvSpPr/>
            <p:nvPr/>
          </p:nvSpPr>
          <p:spPr>
            <a:xfrm>
              <a:off x="7278127" y="4151189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F587918-7176-BE3A-A981-7E940CB36C96}"/>
                </a:ext>
              </a:extLst>
            </p:cNvPr>
            <p:cNvSpPr/>
            <p:nvPr/>
          </p:nvSpPr>
          <p:spPr>
            <a:xfrm>
              <a:off x="6879552" y="3846026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D8A4041-F69B-9490-1262-1C3F21FE2E89}"/>
                </a:ext>
              </a:extLst>
            </p:cNvPr>
            <p:cNvSpPr/>
            <p:nvPr/>
          </p:nvSpPr>
          <p:spPr>
            <a:xfrm>
              <a:off x="7395774" y="346960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A796EB8-FDF6-A2B3-E494-4C25A9B749BC}"/>
                </a:ext>
              </a:extLst>
            </p:cNvPr>
            <p:cNvSpPr/>
            <p:nvPr/>
          </p:nvSpPr>
          <p:spPr>
            <a:xfrm>
              <a:off x="6132211" y="3985205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2150130-271F-26B1-71DC-DB3180A09797}"/>
                </a:ext>
              </a:extLst>
            </p:cNvPr>
            <p:cNvSpPr/>
            <p:nvPr/>
          </p:nvSpPr>
          <p:spPr>
            <a:xfrm>
              <a:off x="6513902" y="4383660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75C4BE0-0E46-86FE-699B-444C4A0B256B}"/>
                </a:ext>
              </a:extLst>
            </p:cNvPr>
            <p:cNvSpPr/>
            <p:nvPr/>
          </p:nvSpPr>
          <p:spPr>
            <a:xfrm>
              <a:off x="6819722" y="3496262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FCD29936-D4C8-8BDE-5841-50973D90C57F}"/>
                </a:ext>
              </a:extLst>
            </p:cNvPr>
            <p:cNvSpPr/>
            <p:nvPr/>
          </p:nvSpPr>
          <p:spPr>
            <a:xfrm>
              <a:off x="6976990" y="3083891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F1DAD69-4DC5-B6F5-CB85-1EEA7D471D41}"/>
                </a:ext>
              </a:extLst>
            </p:cNvPr>
            <p:cNvSpPr/>
            <p:nvPr/>
          </p:nvSpPr>
          <p:spPr>
            <a:xfrm>
              <a:off x="6035886" y="3831813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Star: 5 Points 160">
              <a:extLst>
                <a:ext uri="{FF2B5EF4-FFF2-40B4-BE49-F238E27FC236}">
                  <a16:creationId xmlns:a16="http://schemas.microsoft.com/office/drawing/2014/main" id="{82F9D3E2-AD7A-5ADD-3B35-C09DA125BAE7}"/>
                </a:ext>
              </a:extLst>
            </p:cNvPr>
            <p:cNvSpPr/>
            <p:nvPr/>
          </p:nvSpPr>
          <p:spPr>
            <a:xfrm>
              <a:off x="6150186" y="3158295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Star: 5 Points 161">
              <a:extLst>
                <a:ext uri="{FF2B5EF4-FFF2-40B4-BE49-F238E27FC236}">
                  <a16:creationId xmlns:a16="http://schemas.microsoft.com/office/drawing/2014/main" id="{D36427B2-861F-E8AF-F144-5163EF2614DE}"/>
                </a:ext>
              </a:extLst>
            </p:cNvPr>
            <p:cNvSpPr/>
            <p:nvPr/>
          </p:nvSpPr>
          <p:spPr>
            <a:xfrm>
              <a:off x="6538471" y="3034876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Star: 5 Points 162">
              <a:extLst>
                <a:ext uri="{FF2B5EF4-FFF2-40B4-BE49-F238E27FC236}">
                  <a16:creationId xmlns:a16="http://schemas.microsoft.com/office/drawing/2014/main" id="{C071EA87-48DD-C8FB-1EC8-F3072FD17C34}"/>
                </a:ext>
              </a:extLst>
            </p:cNvPr>
            <p:cNvSpPr/>
            <p:nvPr/>
          </p:nvSpPr>
          <p:spPr>
            <a:xfrm>
              <a:off x="7155260" y="3034876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Star: 5 Points 163">
              <a:extLst>
                <a:ext uri="{FF2B5EF4-FFF2-40B4-BE49-F238E27FC236}">
                  <a16:creationId xmlns:a16="http://schemas.microsoft.com/office/drawing/2014/main" id="{2ADB9539-39B7-B086-4DCC-4B6F0B2FBC0C}"/>
                </a:ext>
              </a:extLst>
            </p:cNvPr>
            <p:cNvSpPr/>
            <p:nvPr/>
          </p:nvSpPr>
          <p:spPr>
            <a:xfrm>
              <a:off x="1801340" y="337965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Star: 5 Points 164">
              <a:extLst>
                <a:ext uri="{FF2B5EF4-FFF2-40B4-BE49-F238E27FC236}">
                  <a16:creationId xmlns:a16="http://schemas.microsoft.com/office/drawing/2014/main" id="{5FC19A01-C30F-1895-ED76-FD9EF5871048}"/>
                </a:ext>
              </a:extLst>
            </p:cNvPr>
            <p:cNvSpPr/>
            <p:nvPr/>
          </p:nvSpPr>
          <p:spPr>
            <a:xfrm>
              <a:off x="2096615" y="3532253"/>
              <a:ext cx="104105" cy="110833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Star: 5 Points 165">
              <a:extLst>
                <a:ext uri="{FF2B5EF4-FFF2-40B4-BE49-F238E27FC236}">
                  <a16:creationId xmlns:a16="http://schemas.microsoft.com/office/drawing/2014/main" id="{FAF61ED4-250A-B3CD-F4D5-10DC6F746684}"/>
                </a:ext>
              </a:extLst>
            </p:cNvPr>
            <p:cNvSpPr/>
            <p:nvPr/>
          </p:nvSpPr>
          <p:spPr>
            <a:xfrm>
              <a:off x="2096615" y="320962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Star: 5 Points 166">
              <a:extLst>
                <a:ext uri="{FF2B5EF4-FFF2-40B4-BE49-F238E27FC236}">
                  <a16:creationId xmlns:a16="http://schemas.microsoft.com/office/drawing/2014/main" id="{063D8785-0E6D-B1B3-638B-AEF20C89CFB9}"/>
                </a:ext>
              </a:extLst>
            </p:cNvPr>
            <p:cNvSpPr/>
            <p:nvPr/>
          </p:nvSpPr>
          <p:spPr>
            <a:xfrm>
              <a:off x="1915637" y="381910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Star: 5 Points 167">
              <a:extLst>
                <a:ext uri="{FF2B5EF4-FFF2-40B4-BE49-F238E27FC236}">
                  <a16:creationId xmlns:a16="http://schemas.microsoft.com/office/drawing/2014/main" id="{A58031CB-DA7F-D150-EFED-0361C7F147C4}"/>
                </a:ext>
              </a:extLst>
            </p:cNvPr>
            <p:cNvSpPr/>
            <p:nvPr/>
          </p:nvSpPr>
          <p:spPr>
            <a:xfrm>
              <a:off x="2577782" y="3342333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Star: 5 Points 168">
              <a:extLst>
                <a:ext uri="{FF2B5EF4-FFF2-40B4-BE49-F238E27FC236}">
                  <a16:creationId xmlns:a16="http://schemas.microsoft.com/office/drawing/2014/main" id="{18FF4DA8-BDEE-500F-B708-F6B7F088936A}"/>
                </a:ext>
              </a:extLst>
            </p:cNvPr>
            <p:cNvSpPr/>
            <p:nvPr/>
          </p:nvSpPr>
          <p:spPr>
            <a:xfrm>
              <a:off x="2356202" y="326080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Star: 5 Points 169">
              <a:extLst>
                <a:ext uri="{FF2B5EF4-FFF2-40B4-BE49-F238E27FC236}">
                  <a16:creationId xmlns:a16="http://schemas.microsoft.com/office/drawing/2014/main" id="{B8F363CF-5CCE-6529-5C3A-04C76C90C8D1}"/>
                </a:ext>
              </a:extLst>
            </p:cNvPr>
            <p:cNvSpPr/>
            <p:nvPr/>
          </p:nvSpPr>
          <p:spPr>
            <a:xfrm>
              <a:off x="1716927" y="3727538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E200CD1-EA85-1959-3A32-55EFDF1814C6}"/>
                </a:ext>
              </a:extLst>
            </p:cNvPr>
            <p:cNvSpPr/>
            <p:nvPr/>
          </p:nvSpPr>
          <p:spPr>
            <a:xfrm>
              <a:off x="1939157" y="4172695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BFAD604-0368-AFBF-3047-EC9FF8F7715E}"/>
                </a:ext>
              </a:extLst>
            </p:cNvPr>
            <p:cNvSpPr/>
            <p:nvPr/>
          </p:nvSpPr>
          <p:spPr>
            <a:xfrm>
              <a:off x="2233445" y="4278120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B1855BFB-81D5-6FC1-837C-06E32B88F182}"/>
                </a:ext>
              </a:extLst>
            </p:cNvPr>
            <p:cNvSpPr/>
            <p:nvPr/>
          </p:nvSpPr>
          <p:spPr>
            <a:xfrm>
              <a:off x="2290595" y="407664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70C95E7C-1871-3D67-4727-E045B7388B33}"/>
                </a:ext>
              </a:extLst>
            </p:cNvPr>
            <p:cNvSpPr/>
            <p:nvPr/>
          </p:nvSpPr>
          <p:spPr>
            <a:xfrm>
              <a:off x="2552620" y="426220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1C89BF2D-0847-9A4A-59EF-4D62958CF7E0}"/>
                </a:ext>
              </a:extLst>
            </p:cNvPr>
            <p:cNvSpPr/>
            <p:nvPr/>
          </p:nvSpPr>
          <p:spPr>
            <a:xfrm>
              <a:off x="2685267" y="380226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1CE3630-2170-F3AC-7DE8-932E3F3E83EA}"/>
                </a:ext>
              </a:extLst>
            </p:cNvPr>
            <p:cNvSpPr/>
            <p:nvPr/>
          </p:nvSpPr>
          <p:spPr>
            <a:xfrm>
              <a:off x="2873342" y="370121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C86400D-42C4-090A-D1B5-AD355487D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0187" y="3212870"/>
              <a:ext cx="1441453" cy="1151550"/>
            </a:xfrm>
            <a:prstGeom prst="line">
              <a:avLst/>
            </a:prstGeom>
            <a:ln w="28575">
              <a:solidFill>
                <a:srgbClr val="E58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8D851EF-EBD9-6A37-AEC5-F7F38CFEF5C1}"/>
                </a:ext>
              </a:extLst>
            </p:cNvPr>
            <p:cNvSpPr/>
            <p:nvPr/>
          </p:nvSpPr>
          <p:spPr>
            <a:xfrm>
              <a:off x="1417632" y="2827670"/>
              <a:ext cx="1828800" cy="1828800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Star: 5 Points 178">
              <a:extLst>
                <a:ext uri="{FF2B5EF4-FFF2-40B4-BE49-F238E27FC236}">
                  <a16:creationId xmlns:a16="http://schemas.microsoft.com/office/drawing/2014/main" id="{7C2B3075-32A2-481B-5492-E0A09B2B8136}"/>
                </a:ext>
              </a:extLst>
            </p:cNvPr>
            <p:cNvSpPr/>
            <p:nvPr/>
          </p:nvSpPr>
          <p:spPr>
            <a:xfrm>
              <a:off x="1538052" y="421103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Star: 5 Points 179">
              <a:extLst>
                <a:ext uri="{FF2B5EF4-FFF2-40B4-BE49-F238E27FC236}">
                  <a16:creationId xmlns:a16="http://schemas.microsoft.com/office/drawing/2014/main" id="{AFFE0476-DE93-8D8C-12C7-B8CED6017607}"/>
                </a:ext>
              </a:extLst>
            </p:cNvPr>
            <p:cNvSpPr/>
            <p:nvPr/>
          </p:nvSpPr>
          <p:spPr>
            <a:xfrm>
              <a:off x="1797639" y="4262210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Star: 5 Points 180">
              <a:extLst>
                <a:ext uri="{FF2B5EF4-FFF2-40B4-BE49-F238E27FC236}">
                  <a16:creationId xmlns:a16="http://schemas.microsoft.com/office/drawing/2014/main" id="{65B9E387-DDC9-9099-0434-1CFF8E433902}"/>
                </a:ext>
              </a:extLst>
            </p:cNvPr>
            <p:cNvSpPr/>
            <p:nvPr/>
          </p:nvSpPr>
          <p:spPr>
            <a:xfrm>
              <a:off x="2633250" y="4021947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Star: 5 Points 181">
              <a:extLst>
                <a:ext uri="{FF2B5EF4-FFF2-40B4-BE49-F238E27FC236}">
                  <a16:creationId xmlns:a16="http://schemas.microsoft.com/office/drawing/2014/main" id="{037F5447-BB7A-7921-28BB-BB68B82AB81C}"/>
                </a:ext>
              </a:extLst>
            </p:cNvPr>
            <p:cNvSpPr/>
            <p:nvPr/>
          </p:nvSpPr>
          <p:spPr>
            <a:xfrm>
              <a:off x="2775598" y="3079332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6B755179-7A05-C2EA-715C-D6A914277543}"/>
                </a:ext>
              </a:extLst>
            </p:cNvPr>
            <p:cNvSpPr/>
            <p:nvPr/>
          </p:nvSpPr>
          <p:spPr>
            <a:xfrm>
              <a:off x="2764619" y="4151189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8A5B3A5B-95A0-93ED-C29F-4C073345E0FB}"/>
                </a:ext>
              </a:extLst>
            </p:cNvPr>
            <p:cNvSpPr/>
            <p:nvPr/>
          </p:nvSpPr>
          <p:spPr>
            <a:xfrm>
              <a:off x="2366044" y="3846026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2DDA65F-DB11-8EFB-B7A5-C6A00A0B7A5D}"/>
                </a:ext>
              </a:extLst>
            </p:cNvPr>
            <p:cNvSpPr/>
            <p:nvPr/>
          </p:nvSpPr>
          <p:spPr>
            <a:xfrm>
              <a:off x="2882266" y="3469608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8189EBD-69D2-7F32-E6EE-4CE59761502C}"/>
                </a:ext>
              </a:extLst>
            </p:cNvPr>
            <p:cNvSpPr/>
            <p:nvPr/>
          </p:nvSpPr>
          <p:spPr>
            <a:xfrm>
              <a:off x="1618703" y="3985205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1105B95-FE03-48DC-27E7-3CB2B509CD14}"/>
                </a:ext>
              </a:extLst>
            </p:cNvPr>
            <p:cNvSpPr/>
            <p:nvPr/>
          </p:nvSpPr>
          <p:spPr>
            <a:xfrm>
              <a:off x="2000394" y="4383660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CAB4100-15FB-387D-6006-AC3ED12A0E59}"/>
                </a:ext>
              </a:extLst>
            </p:cNvPr>
            <p:cNvSpPr/>
            <p:nvPr/>
          </p:nvSpPr>
          <p:spPr>
            <a:xfrm>
              <a:off x="2306214" y="3496262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8E4495E-7527-95E9-268A-684D1B4E8B82}"/>
                </a:ext>
              </a:extLst>
            </p:cNvPr>
            <p:cNvSpPr/>
            <p:nvPr/>
          </p:nvSpPr>
          <p:spPr>
            <a:xfrm>
              <a:off x="2463482" y="3083891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A392CFC-7153-991C-F1EF-ECAE5D6378A1}"/>
                </a:ext>
              </a:extLst>
            </p:cNvPr>
            <p:cNvSpPr/>
            <p:nvPr/>
          </p:nvSpPr>
          <p:spPr>
            <a:xfrm>
              <a:off x="1522378" y="3831813"/>
              <a:ext cx="114300" cy="11430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Star: 5 Points 190">
              <a:extLst>
                <a:ext uri="{FF2B5EF4-FFF2-40B4-BE49-F238E27FC236}">
                  <a16:creationId xmlns:a16="http://schemas.microsoft.com/office/drawing/2014/main" id="{D7B0C35C-6632-BE72-4645-D321BCD523D7}"/>
                </a:ext>
              </a:extLst>
            </p:cNvPr>
            <p:cNvSpPr/>
            <p:nvPr/>
          </p:nvSpPr>
          <p:spPr>
            <a:xfrm>
              <a:off x="1636678" y="3158295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tar: 5 Points 191">
              <a:extLst>
                <a:ext uri="{FF2B5EF4-FFF2-40B4-BE49-F238E27FC236}">
                  <a16:creationId xmlns:a16="http://schemas.microsoft.com/office/drawing/2014/main" id="{8D9CE0BD-5F6E-4CC6-FB44-806517001E62}"/>
                </a:ext>
              </a:extLst>
            </p:cNvPr>
            <p:cNvSpPr/>
            <p:nvPr/>
          </p:nvSpPr>
          <p:spPr>
            <a:xfrm>
              <a:off x="2024963" y="3034876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Star: 5 Points 192">
              <a:extLst>
                <a:ext uri="{FF2B5EF4-FFF2-40B4-BE49-F238E27FC236}">
                  <a16:creationId xmlns:a16="http://schemas.microsoft.com/office/drawing/2014/main" id="{C4B470D0-706B-7699-1021-091C6D8ADC05}"/>
                </a:ext>
              </a:extLst>
            </p:cNvPr>
            <p:cNvSpPr/>
            <p:nvPr/>
          </p:nvSpPr>
          <p:spPr>
            <a:xfrm>
              <a:off x="2641752" y="3034876"/>
              <a:ext cx="114298" cy="114298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CE2BAC2-F7B2-9B6C-B624-8206789C4189}"/>
                    </a:ext>
                  </a:extLst>
                </p14:cNvPr>
                <p14:cNvContentPartPr/>
                <p14:nvPr/>
              </p14:nvContentPartPr>
              <p14:xfrm>
                <a:off x="3744177" y="3048457"/>
                <a:ext cx="1517760" cy="973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CE2BAC2-F7B2-9B6C-B624-8206789C41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35537" y="3039817"/>
                  <a:ext cx="1535400" cy="9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03A0E00-E7BA-C8B1-9C06-2108A27397FC}"/>
                    </a:ext>
                  </a:extLst>
                </p14:cNvPr>
                <p14:cNvContentPartPr/>
                <p14:nvPr/>
              </p14:nvContentPartPr>
              <p14:xfrm>
                <a:off x="5965980" y="3050100"/>
                <a:ext cx="1497960" cy="1362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03A0E00-E7BA-C8B1-9C06-2108A27397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57340" y="3041460"/>
                  <a:ext cx="1515600" cy="13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79E2D53-E74C-2831-53D0-CE148C864BD9}"/>
                    </a:ext>
                  </a:extLst>
                </p14:cNvPr>
                <p14:cNvContentPartPr/>
                <p14:nvPr/>
              </p14:nvContentPartPr>
              <p14:xfrm>
                <a:off x="6023715" y="4146945"/>
                <a:ext cx="200160" cy="2502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79E2D53-E74C-2831-53D0-CE148C864B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4715" y="4137945"/>
                  <a:ext cx="217800" cy="26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18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" name="Google Shape;1515;p64"/>
          <p:cNvGrpSpPr/>
          <p:nvPr/>
        </p:nvGrpSpPr>
        <p:grpSpPr>
          <a:xfrm>
            <a:off x="800532" y="612651"/>
            <a:ext cx="4294145" cy="3049729"/>
            <a:chOff x="3891173" y="1217175"/>
            <a:chExt cx="4294145" cy="3049729"/>
          </a:xfrm>
        </p:grpSpPr>
        <p:grpSp>
          <p:nvGrpSpPr>
            <p:cNvPr id="1516" name="Google Shape;1516;p64"/>
            <p:cNvGrpSpPr/>
            <p:nvPr/>
          </p:nvGrpSpPr>
          <p:grpSpPr>
            <a:xfrm>
              <a:off x="3891173" y="1217175"/>
              <a:ext cx="4294145" cy="3049729"/>
              <a:chOff x="1501244" y="1269775"/>
              <a:chExt cx="6141512" cy="3049729"/>
            </a:xfrm>
          </p:grpSpPr>
          <p:sp>
            <p:nvSpPr>
              <p:cNvPr id="1517" name="Google Shape;1517;p64"/>
              <p:cNvSpPr/>
              <p:nvPr/>
            </p:nvSpPr>
            <p:spPr>
              <a:xfrm>
                <a:off x="1750456" y="1458704"/>
                <a:ext cx="5892300" cy="28608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64"/>
              <p:cNvSpPr/>
              <p:nvPr/>
            </p:nvSpPr>
            <p:spPr>
              <a:xfrm>
                <a:off x="1501244" y="1269786"/>
                <a:ext cx="5892300" cy="28608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19" name="Google Shape;1519;p64"/>
              <p:cNvCxnSpPr/>
              <p:nvPr/>
            </p:nvCxnSpPr>
            <p:spPr>
              <a:xfrm>
                <a:off x="1503025" y="1655775"/>
                <a:ext cx="589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0" name="Google Shape;1520;p64"/>
              <p:cNvCxnSpPr/>
              <p:nvPr/>
            </p:nvCxnSpPr>
            <p:spPr>
              <a:xfrm>
                <a:off x="6807125" y="1269775"/>
                <a:ext cx="0" cy="3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21" name="Google Shape;1521;p64"/>
            <p:cNvGrpSpPr/>
            <p:nvPr/>
          </p:nvGrpSpPr>
          <p:grpSpPr>
            <a:xfrm>
              <a:off x="7727226" y="1323073"/>
              <a:ext cx="168543" cy="168506"/>
              <a:chOff x="8300831" y="1364305"/>
              <a:chExt cx="184200" cy="184200"/>
            </a:xfrm>
          </p:grpSpPr>
          <p:cxnSp>
            <p:nvCxnSpPr>
              <p:cNvPr id="1522" name="Google Shape;1522;p6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3" name="Google Shape;1523;p6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24" name="Google Shape;1524;p64"/>
          <p:cNvGrpSpPr/>
          <p:nvPr/>
        </p:nvGrpSpPr>
        <p:grpSpPr>
          <a:xfrm>
            <a:off x="5934991" y="1229200"/>
            <a:ext cx="2408477" cy="3301649"/>
            <a:chOff x="5934991" y="1076800"/>
            <a:chExt cx="2408477" cy="3301649"/>
          </a:xfrm>
        </p:grpSpPr>
        <p:sp>
          <p:nvSpPr>
            <p:cNvPr id="1525" name="Google Shape;1525;p64"/>
            <p:cNvSpPr/>
            <p:nvPr/>
          </p:nvSpPr>
          <p:spPr>
            <a:xfrm>
              <a:off x="6097368" y="1283049"/>
              <a:ext cx="2246100" cy="3095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4"/>
            <p:cNvSpPr/>
            <p:nvPr/>
          </p:nvSpPr>
          <p:spPr>
            <a:xfrm>
              <a:off x="5935609" y="1078641"/>
              <a:ext cx="2246100" cy="30954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7" name="Google Shape;1527;p64"/>
            <p:cNvCxnSpPr/>
            <p:nvPr/>
          </p:nvCxnSpPr>
          <p:spPr>
            <a:xfrm>
              <a:off x="5934991" y="1512341"/>
              <a:ext cx="2244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64"/>
            <p:cNvCxnSpPr/>
            <p:nvPr/>
          </p:nvCxnSpPr>
          <p:spPr>
            <a:xfrm>
              <a:off x="7836375" y="1076800"/>
              <a:ext cx="0" cy="420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29" name="Google Shape;1529;p64"/>
            <p:cNvGrpSpPr/>
            <p:nvPr/>
          </p:nvGrpSpPr>
          <p:grpSpPr>
            <a:xfrm>
              <a:off x="7938951" y="1203846"/>
              <a:ext cx="168543" cy="168506"/>
              <a:chOff x="8300831" y="1364305"/>
              <a:chExt cx="184200" cy="184200"/>
            </a:xfrm>
          </p:grpSpPr>
          <p:cxnSp>
            <p:nvCxnSpPr>
              <p:cNvPr id="1530" name="Google Shape;1530;p6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1" name="Google Shape;1531;p6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32" name="Google Shape;1532;p64"/>
          <p:cNvSpPr txBox="1">
            <a:spLocks noGrp="1"/>
          </p:cNvSpPr>
          <p:nvPr>
            <p:ph type="title"/>
          </p:nvPr>
        </p:nvSpPr>
        <p:spPr>
          <a:xfrm>
            <a:off x="1117630" y="1755706"/>
            <a:ext cx="34857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Logistička regresija</a:t>
            </a:r>
            <a:endParaRPr dirty="0"/>
          </a:p>
        </p:txBody>
      </p:sp>
      <p:sp>
        <p:nvSpPr>
          <p:cNvPr id="1533" name="Google Shape;1533;p64"/>
          <p:cNvSpPr txBox="1">
            <a:spLocks noGrp="1"/>
          </p:cNvSpPr>
          <p:nvPr>
            <p:ph type="title" idx="2"/>
          </p:nvPr>
        </p:nvSpPr>
        <p:spPr>
          <a:xfrm>
            <a:off x="6322495" y="2455889"/>
            <a:ext cx="148552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BD55-80A8-A0A5-CCB6-00E7E3C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Logistička funkcija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422;p40">
                <a:extLst>
                  <a:ext uri="{FF2B5EF4-FFF2-40B4-BE49-F238E27FC236}">
                    <a16:creationId xmlns:a16="http://schemas.microsoft.com/office/drawing/2014/main" id="{A4D73FE9-E6A9-149C-3CEE-C680403714F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2927796"/>
                <a:ext cx="7704000" cy="1641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>
                  <a:spcBef>
                    <a:spcPts val="1600"/>
                  </a:spcBef>
                </a:pPr>
                <a:r>
                  <a:rPr lang="sr-Latn-RS" sz="1600" dirty="0"/>
                  <a:t>Ova funkcija daje probabilističke labele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r-Latn-RS" sz="1600" dirty="0"/>
                  <a:t> za ulazne podatke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  <a:p>
                <a:r>
                  <a:rPr lang="sr-Latn-RS" sz="1600" dirty="0"/>
                  <a:t>Prvi korak je linearna transformacija ulaznih podataka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r-Latn-RS" sz="1600" dirty="0"/>
                  <a:t> pomoću naučenih parametara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sr-Latn-RS" sz="1600" dirty="0"/>
                  <a:t> i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1600" dirty="0"/>
              </a:p>
              <a:p>
                <a:r>
                  <a:rPr lang="sr-Latn-RS" sz="1600" dirty="0"/>
                  <a:t>Sledi nelinearna, „sigmoidna“, transformacija prethodno generisanog linearnog rezultata </a:t>
                </a:r>
                <a:endParaRPr lang="en-US" sz="1600" dirty="0"/>
              </a:p>
            </p:txBody>
          </p:sp>
        </mc:Choice>
        <mc:Fallback xmlns="">
          <p:sp>
            <p:nvSpPr>
              <p:cNvPr id="4" name="Google Shape;422;p40">
                <a:extLst>
                  <a:ext uri="{FF2B5EF4-FFF2-40B4-BE49-F238E27FC236}">
                    <a16:creationId xmlns:a16="http://schemas.microsoft.com/office/drawing/2014/main" id="{A4D73FE9-E6A9-149C-3CEE-C680403714F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2927796"/>
                <a:ext cx="7704000" cy="1641051"/>
              </a:xfrm>
              <a:prstGeom prst="rect">
                <a:avLst/>
              </a:prstGeom>
              <a:blipFill>
                <a:blip r:embed="rId2"/>
                <a:stretch>
                  <a:fillRect b="-14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86251EF1-A12D-EB27-73BE-216F585A8107}"/>
              </a:ext>
            </a:extLst>
          </p:cNvPr>
          <p:cNvGrpSpPr/>
          <p:nvPr/>
        </p:nvGrpSpPr>
        <p:grpSpPr>
          <a:xfrm>
            <a:off x="2233822" y="1243371"/>
            <a:ext cx="4676356" cy="1458756"/>
            <a:chOff x="2365833" y="1243360"/>
            <a:chExt cx="4676356" cy="1458756"/>
          </a:xfrm>
        </p:grpSpPr>
        <p:sp>
          <p:nvSpPr>
            <p:cNvPr id="5" name="Google Shape;423;p40">
              <a:extLst>
                <a:ext uri="{FF2B5EF4-FFF2-40B4-BE49-F238E27FC236}">
                  <a16:creationId xmlns:a16="http://schemas.microsoft.com/office/drawing/2014/main" id="{6907EC51-DD49-D364-42C0-799D3E1C06B9}"/>
                </a:ext>
              </a:extLst>
            </p:cNvPr>
            <p:cNvSpPr/>
            <p:nvPr/>
          </p:nvSpPr>
          <p:spPr>
            <a:xfrm>
              <a:off x="2527403" y="1343671"/>
              <a:ext cx="4514786" cy="135844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4;p40">
              <a:extLst>
                <a:ext uri="{FF2B5EF4-FFF2-40B4-BE49-F238E27FC236}">
                  <a16:creationId xmlns:a16="http://schemas.microsoft.com/office/drawing/2014/main" id="{A58F52D9-FE02-CCF0-5A47-DECBDA4D936F}"/>
                </a:ext>
              </a:extLst>
            </p:cNvPr>
            <p:cNvSpPr/>
            <p:nvPr/>
          </p:nvSpPr>
          <p:spPr>
            <a:xfrm>
              <a:off x="2365833" y="1243382"/>
              <a:ext cx="4514786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CF4521AA-546E-87D1-6431-EF9B567B0156}"/>
                    </a:ext>
                  </a:extLst>
                </p:cNvPr>
                <p:cNvSpPr txBox="1"/>
                <p:nvPr/>
              </p:nvSpPr>
              <p:spPr>
                <a:xfrm>
                  <a:off x="2540000" y="1596172"/>
                  <a:ext cx="4150917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r-Latn-RS" sz="2000" b="0" i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Kumbh Sans Thin"/>
                            <a:cs typeface="Kumbh Sans Thin"/>
                            <a:sym typeface="Kumbh Sans Thin"/>
                          </a:rPr>
                          <m:t>𝑝</m:t>
                        </m:r>
                        <m:d>
                          <m:dPr>
                            <m:ctrlP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</m:ctrlPr>
                          </m:dPr>
                          <m:e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𝑦</m:t>
                            </m:r>
                          </m:e>
                          <m:e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𝑥</m:t>
                            </m:r>
                          </m:e>
                        </m:d>
                        <m:r>
                          <a:rPr lang="sr-Latn-RS" sz="2000" b="0" i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Kumbh Sans Thin"/>
                            <a:cs typeface="Kumbh Sans Thin"/>
                            <a:sym typeface="Kumbh Sans Thin"/>
                          </a:rPr>
                          <m:t>=</m:t>
                        </m:r>
                        <m:r>
                          <a:rPr lang="sr-Latn-RS" sz="2000" b="0" i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umbh Sans Thin"/>
                            <a:sym typeface="Kumbh Sans Thin"/>
                          </a:rPr>
                          <m:t>𝜎</m:t>
                        </m:r>
                        <m:d>
                          <m:dPr>
                            <m:ctrlP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Kumbh Sans Thin"/>
                                <a:sym typeface="Kumbh Sans Thin"/>
                              </a:rPr>
                            </m:ctrlPr>
                          </m:dPr>
                          <m:e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Kumbh Sans Thin"/>
                                <a:sym typeface="Kumbh Sans Thin"/>
                              </a:rPr>
                              <m:t>𝑤𝑥</m:t>
                            </m:r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Kumbh Sans Thin"/>
                                <a:sym typeface="Kumbh Sans Thin"/>
                              </a:rPr>
                              <m:t>+</m:t>
                            </m:r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Kumbh Sans Thin"/>
                                <a:sym typeface="Kumbh Sans Thin"/>
                              </a:rPr>
                              <m:t>𝑏</m:t>
                            </m:r>
                          </m:e>
                        </m:d>
                        <m:r>
                          <a:rPr lang="sr-Latn-RS" sz="2000" b="0" i="1" smtClean="0">
                            <a:solidFill>
                              <a:schemeClr val="l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umbh Sans Thin"/>
                            <a:sym typeface="Kumbh Sans Thin"/>
                          </a:rPr>
                          <m:t>=</m:t>
                        </m:r>
                        <m:f>
                          <m:fPr>
                            <m:ctrlP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Kumbh Sans Thin"/>
                              </a:rPr>
                            </m:ctrlPr>
                          </m:fPr>
                          <m:num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Kumbh Sans Thin"/>
                              </a:rPr>
                              <m:t>1</m:t>
                            </m:r>
                          </m:num>
                          <m:den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Kumbh Sans Thin"/>
                              </a:rPr>
                              <m:t>1</m:t>
                            </m:r>
                            <m:r>
                              <a:rPr lang="sr-Latn-RS" sz="2000" b="0" i="1" smtClean="0">
                                <a:solidFill>
                                  <a:schemeClr val="l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Kumbh Sans Thin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</m:ctrlPr>
                              </m:sSupPr>
                              <m:e>
                                <m: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  <m:t>−(</m:t>
                                </m:r>
                                <m: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  <m:t>𝑤𝑥</m:t>
                                </m:r>
                                <m: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  <m:t>+</m:t>
                                </m:r>
                                <m: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  <m:t>𝑏</m:t>
                                </m:r>
                                <m:r>
                                  <a:rPr lang="sr-Latn-RS" sz="2000" b="0" i="1" smtClean="0">
                                    <a:solidFill>
                                      <a:schemeClr val="l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Kumbh Sans Thin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sz="1100" dirty="0">
                    <a:solidFill>
                      <a:schemeClr val="lt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CF4521AA-546E-87D1-6431-EF9B567B0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0000" y="1596172"/>
                  <a:ext cx="4150917" cy="9403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oogle Shape;429;p40">
              <a:extLst>
                <a:ext uri="{FF2B5EF4-FFF2-40B4-BE49-F238E27FC236}">
                  <a16:creationId xmlns:a16="http://schemas.microsoft.com/office/drawing/2014/main" id="{81E27AB4-2C39-02D2-6885-B2BC7D2A1893}"/>
                </a:ext>
              </a:extLst>
            </p:cNvPr>
            <p:cNvGrpSpPr/>
            <p:nvPr/>
          </p:nvGrpSpPr>
          <p:grpSpPr>
            <a:xfrm>
              <a:off x="6638796" y="1347977"/>
              <a:ext cx="141903" cy="143533"/>
              <a:chOff x="8300831" y="1364305"/>
              <a:chExt cx="184200" cy="184200"/>
            </a:xfrm>
          </p:grpSpPr>
          <p:cxnSp>
            <p:nvCxnSpPr>
              <p:cNvPr id="9" name="Google Shape;430;p40">
                <a:extLst>
                  <a:ext uri="{FF2B5EF4-FFF2-40B4-BE49-F238E27FC236}">
                    <a16:creationId xmlns:a16="http://schemas.microsoft.com/office/drawing/2014/main" id="{33A0BF19-6E08-E1B1-8528-9651CD030287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431;p40">
                <a:extLst>
                  <a:ext uri="{FF2B5EF4-FFF2-40B4-BE49-F238E27FC236}">
                    <a16:creationId xmlns:a16="http://schemas.microsoft.com/office/drawing/2014/main" id="{BDB0B975-1BA4-1F30-B77C-0CB8EA4D286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" name="Google Shape;432;p40">
              <a:extLst>
                <a:ext uri="{FF2B5EF4-FFF2-40B4-BE49-F238E27FC236}">
                  <a16:creationId xmlns:a16="http://schemas.microsoft.com/office/drawing/2014/main" id="{04465439-2D1B-DC42-C622-155FB6D8D607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33" y="1559897"/>
              <a:ext cx="4516209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33;p40">
              <a:extLst>
                <a:ext uri="{FF2B5EF4-FFF2-40B4-BE49-F238E27FC236}">
                  <a16:creationId xmlns:a16="http://schemas.microsoft.com/office/drawing/2014/main" id="{CC248CD1-A21F-F19C-78D9-C1C5EE70E665}"/>
                </a:ext>
              </a:extLst>
            </p:cNvPr>
            <p:cNvCxnSpPr>
              <a:cxnSpLocks/>
            </p:cNvCxnSpPr>
            <p:nvPr/>
          </p:nvCxnSpPr>
          <p:spPr>
            <a:xfrm>
              <a:off x="6560787" y="1243360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8251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Logistička funkcija</a:t>
            </a:r>
            <a:endParaRPr dirty="0"/>
          </a:p>
        </p:txBody>
      </p:sp>
      <p:sp>
        <p:nvSpPr>
          <p:cNvPr id="10" name="Google Shape;1517;p64">
            <a:extLst>
              <a:ext uri="{FF2B5EF4-FFF2-40B4-BE49-F238E27FC236}">
                <a16:creationId xmlns:a16="http://schemas.microsoft.com/office/drawing/2014/main" id="{D9B181E2-D415-A74F-E5A6-67E2B885B485}"/>
              </a:ext>
            </a:extLst>
          </p:cNvPr>
          <p:cNvSpPr/>
          <p:nvPr/>
        </p:nvSpPr>
        <p:spPr>
          <a:xfrm>
            <a:off x="2008303" y="1230014"/>
            <a:ext cx="5223647" cy="3270116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518;p64">
            <a:extLst>
              <a:ext uri="{FF2B5EF4-FFF2-40B4-BE49-F238E27FC236}">
                <a16:creationId xmlns:a16="http://schemas.microsoft.com/office/drawing/2014/main" id="{6C7ECF20-D5C4-E8E0-5618-FF15A253F600}"/>
              </a:ext>
            </a:extLst>
          </p:cNvPr>
          <p:cNvSpPr/>
          <p:nvPr/>
        </p:nvSpPr>
        <p:spPr>
          <a:xfrm>
            <a:off x="1912050" y="1020092"/>
            <a:ext cx="5223647" cy="32701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Google Shape;1520;p64">
            <a:extLst>
              <a:ext uri="{FF2B5EF4-FFF2-40B4-BE49-F238E27FC236}">
                <a16:creationId xmlns:a16="http://schemas.microsoft.com/office/drawing/2014/main" id="{4C66ED25-C8B6-CD8C-AA2B-30281127EA68}"/>
              </a:ext>
            </a:extLst>
          </p:cNvPr>
          <p:cNvCxnSpPr/>
          <p:nvPr/>
        </p:nvCxnSpPr>
        <p:spPr>
          <a:xfrm>
            <a:off x="6803021" y="1017725"/>
            <a:ext cx="0" cy="3294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519;p64">
            <a:extLst>
              <a:ext uri="{FF2B5EF4-FFF2-40B4-BE49-F238E27FC236}">
                <a16:creationId xmlns:a16="http://schemas.microsoft.com/office/drawing/2014/main" id="{DEB0406E-50A6-2652-A677-39889E5BEFD4}"/>
              </a:ext>
            </a:extLst>
          </p:cNvPr>
          <p:cNvCxnSpPr>
            <a:cxnSpLocks/>
          </p:cNvCxnSpPr>
          <p:nvPr/>
        </p:nvCxnSpPr>
        <p:spPr>
          <a:xfrm>
            <a:off x="1913295" y="1353083"/>
            <a:ext cx="5211774" cy="279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Google Shape;1521;p64">
            <a:extLst>
              <a:ext uri="{FF2B5EF4-FFF2-40B4-BE49-F238E27FC236}">
                <a16:creationId xmlns:a16="http://schemas.microsoft.com/office/drawing/2014/main" id="{0B2056B2-1454-1AF1-71DA-6A8FAAF83C66}"/>
              </a:ext>
            </a:extLst>
          </p:cNvPr>
          <p:cNvGrpSpPr/>
          <p:nvPr/>
        </p:nvGrpSpPr>
        <p:grpSpPr>
          <a:xfrm>
            <a:off x="6882881" y="1110831"/>
            <a:ext cx="168543" cy="145369"/>
            <a:chOff x="7373692" y="1362654"/>
            <a:chExt cx="184200" cy="184200"/>
          </a:xfrm>
        </p:grpSpPr>
        <p:cxnSp>
          <p:nvCxnSpPr>
            <p:cNvPr id="8" name="Google Shape;1522;p64">
              <a:extLst>
                <a:ext uri="{FF2B5EF4-FFF2-40B4-BE49-F238E27FC236}">
                  <a16:creationId xmlns:a16="http://schemas.microsoft.com/office/drawing/2014/main" id="{82EF295F-FDF2-A315-1A8E-CDFB3A074352}"/>
                </a:ext>
              </a:extLst>
            </p:cNvPr>
            <p:cNvCxnSpPr/>
            <p:nvPr/>
          </p:nvCxnSpPr>
          <p:spPr>
            <a:xfrm>
              <a:off x="7373692" y="1362654"/>
              <a:ext cx="184200" cy="18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523;p64">
              <a:extLst>
                <a:ext uri="{FF2B5EF4-FFF2-40B4-BE49-F238E27FC236}">
                  <a16:creationId xmlns:a16="http://schemas.microsoft.com/office/drawing/2014/main" id="{E09B44A2-AE14-1A26-635D-C9004BD6F2C2}"/>
                </a:ext>
              </a:extLst>
            </p:cNvPr>
            <p:cNvCxnSpPr/>
            <p:nvPr/>
          </p:nvCxnSpPr>
          <p:spPr>
            <a:xfrm flipH="1">
              <a:off x="7376911" y="1362811"/>
              <a:ext cx="177901" cy="17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 descr="Histogram&#10;&#10;Description automatically generated">
            <a:extLst>
              <a:ext uri="{FF2B5EF4-FFF2-40B4-BE49-F238E27FC236}">
                <a16:creationId xmlns:a16="http://schemas.microsoft.com/office/drawing/2014/main" id="{4CE1490C-3601-B596-2B7E-7AB40A74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50" y="1354479"/>
            <a:ext cx="5223647" cy="293830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7891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BD55-80A8-A0A5-CCB6-00E7E3C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Unakrsna entropija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18B74E-2C44-360D-EF1E-F726E6651CDB}"/>
              </a:ext>
            </a:extLst>
          </p:cNvPr>
          <p:cNvGrpSpPr/>
          <p:nvPr/>
        </p:nvGrpSpPr>
        <p:grpSpPr>
          <a:xfrm>
            <a:off x="1826565" y="1300527"/>
            <a:ext cx="5680472" cy="1458756"/>
            <a:chOff x="1918554" y="1231179"/>
            <a:chExt cx="5680472" cy="1458756"/>
          </a:xfrm>
        </p:grpSpPr>
        <p:sp>
          <p:nvSpPr>
            <p:cNvPr id="5" name="Google Shape;423;p40">
              <a:extLst>
                <a:ext uri="{FF2B5EF4-FFF2-40B4-BE49-F238E27FC236}">
                  <a16:creationId xmlns:a16="http://schemas.microsoft.com/office/drawing/2014/main" id="{6907EC51-DD49-D364-42C0-799D3E1C06B9}"/>
                </a:ext>
              </a:extLst>
            </p:cNvPr>
            <p:cNvSpPr/>
            <p:nvPr/>
          </p:nvSpPr>
          <p:spPr>
            <a:xfrm>
              <a:off x="2082488" y="1331490"/>
              <a:ext cx="5516538" cy="135844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24;p40">
              <a:extLst>
                <a:ext uri="{FF2B5EF4-FFF2-40B4-BE49-F238E27FC236}">
                  <a16:creationId xmlns:a16="http://schemas.microsoft.com/office/drawing/2014/main" id="{A58F52D9-FE02-CCF0-5A47-DECBDA4D936F}"/>
                </a:ext>
              </a:extLst>
            </p:cNvPr>
            <p:cNvSpPr/>
            <p:nvPr/>
          </p:nvSpPr>
          <p:spPr>
            <a:xfrm>
              <a:off x="1920918" y="1231201"/>
              <a:ext cx="5516538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CF4521AA-546E-87D1-6431-EF9B567B0156}"/>
                    </a:ext>
                  </a:extLst>
                </p:cNvPr>
                <p:cNvSpPr txBox="1"/>
                <p:nvPr/>
              </p:nvSpPr>
              <p:spPr>
                <a:xfrm>
                  <a:off x="2731547" y="1583991"/>
                  <a:ext cx="4516208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ar-AE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ar-AE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ar-AE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sr-Latn-R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ar-AE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sr-Latn-R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s-E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ar-AE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ar-AE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CF4521AA-546E-87D1-6431-EF9B567B0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1547" y="1583991"/>
                  <a:ext cx="4516208" cy="94034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oogle Shape;429;p40">
              <a:extLst>
                <a:ext uri="{FF2B5EF4-FFF2-40B4-BE49-F238E27FC236}">
                  <a16:creationId xmlns:a16="http://schemas.microsoft.com/office/drawing/2014/main" id="{81E27AB4-2C39-02D2-6885-B2BC7D2A1893}"/>
                </a:ext>
              </a:extLst>
            </p:cNvPr>
            <p:cNvGrpSpPr/>
            <p:nvPr/>
          </p:nvGrpSpPr>
          <p:grpSpPr>
            <a:xfrm>
              <a:off x="7195633" y="1335796"/>
              <a:ext cx="141903" cy="143533"/>
              <a:chOff x="8300831" y="1364305"/>
              <a:chExt cx="184200" cy="184200"/>
            </a:xfrm>
          </p:grpSpPr>
          <p:cxnSp>
            <p:nvCxnSpPr>
              <p:cNvPr id="9" name="Google Shape;430;p40">
                <a:extLst>
                  <a:ext uri="{FF2B5EF4-FFF2-40B4-BE49-F238E27FC236}">
                    <a16:creationId xmlns:a16="http://schemas.microsoft.com/office/drawing/2014/main" id="{33A0BF19-6E08-E1B1-8528-9651CD030287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431;p40">
                <a:extLst>
                  <a:ext uri="{FF2B5EF4-FFF2-40B4-BE49-F238E27FC236}">
                    <a16:creationId xmlns:a16="http://schemas.microsoft.com/office/drawing/2014/main" id="{BDB0B975-1BA4-1F30-B77C-0CB8EA4D286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" name="Google Shape;432;p40">
              <a:extLst>
                <a:ext uri="{FF2B5EF4-FFF2-40B4-BE49-F238E27FC236}">
                  <a16:creationId xmlns:a16="http://schemas.microsoft.com/office/drawing/2014/main" id="{04465439-2D1B-DC42-C622-155FB6D8D60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918" y="1547716"/>
              <a:ext cx="551796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33;p40">
              <a:extLst>
                <a:ext uri="{FF2B5EF4-FFF2-40B4-BE49-F238E27FC236}">
                  <a16:creationId xmlns:a16="http://schemas.microsoft.com/office/drawing/2014/main" id="{CC248CD1-A21F-F19C-78D9-C1C5EE70E665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1231179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Google Shape;428;p40">
              <a:extLst>
                <a:ext uri="{FF2B5EF4-FFF2-40B4-BE49-F238E27FC236}">
                  <a16:creationId xmlns:a16="http://schemas.microsoft.com/office/drawing/2014/main" id="{5F425D62-18F8-7FE7-612E-5809B258D815}"/>
                </a:ext>
              </a:extLst>
            </p:cNvPr>
            <p:cNvSpPr txBox="1"/>
            <p:nvPr/>
          </p:nvSpPr>
          <p:spPr>
            <a:xfrm>
              <a:off x="1918554" y="1272128"/>
              <a:ext cx="5177160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Funkcija greške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256619-8F0B-F273-F910-C231599FBE3D}"/>
              </a:ext>
            </a:extLst>
          </p:cNvPr>
          <p:cNvGrpSpPr/>
          <p:nvPr/>
        </p:nvGrpSpPr>
        <p:grpSpPr>
          <a:xfrm>
            <a:off x="1828929" y="2982746"/>
            <a:ext cx="5678108" cy="1458756"/>
            <a:chOff x="1920918" y="3001137"/>
            <a:chExt cx="5678108" cy="1458756"/>
          </a:xfrm>
        </p:grpSpPr>
        <p:sp>
          <p:nvSpPr>
            <p:cNvPr id="16" name="Google Shape;423;p40">
              <a:extLst>
                <a:ext uri="{FF2B5EF4-FFF2-40B4-BE49-F238E27FC236}">
                  <a16:creationId xmlns:a16="http://schemas.microsoft.com/office/drawing/2014/main" id="{2CF27ED8-E2DB-48A4-580B-F5DBA0779748}"/>
                </a:ext>
              </a:extLst>
            </p:cNvPr>
            <p:cNvSpPr/>
            <p:nvPr/>
          </p:nvSpPr>
          <p:spPr>
            <a:xfrm>
              <a:off x="2084861" y="3101448"/>
              <a:ext cx="5514165" cy="135844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4;p40">
              <a:extLst>
                <a:ext uri="{FF2B5EF4-FFF2-40B4-BE49-F238E27FC236}">
                  <a16:creationId xmlns:a16="http://schemas.microsoft.com/office/drawing/2014/main" id="{56D5A459-0E4E-DD07-7D7C-7BEA85560141}"/>
                </a:ext>
              </a:extLst>
            </p:cNvPr>
            <p:cNvSpPr/>
            <p:nvPr/>
          </p:nvSpPr>
          <p:spPr>
            <a:xfrm>
              <a:off x="1923291" y="3001159"/>
              <a:ext cx="5514165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428;p40">
                  <a:extLst>
                    <a:ext uri="{FF2B5EF4-FFF2-40B4-BE49-F238E27FC236}">
                      <a16:creationId xmlns:a16="http://schemas.microsoft.com/office/drawing/2014/main" id="{1AD226B0-F402-1330-8A13-482ADF9DDC8E}"/>
                    </a:ext>
                  </a:extLst>
                </p:cNvPr>
                <p:cNvSpPr txBox="1"/>
                <p:nvPr/>
              </p:nvSpPr>
              <p:spPr>
                <a:xfrm>
                  <a:off x="2085848" y="3353949"/>
                  <a:ext cx="5161907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ar-AE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ar-AE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ar-AE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ar-AE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ar-AE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sr-Latn-R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sr-Latn-R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ar-AE" sz="1200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18" name="Google Shape;428;p40">
                  <a:extLst>
                    <a:ext uri="{FF2B5EF4-FFF2-40B4-BE49-F238E27FC236}">
                      <a16:creationId xmlns:a16="http://schemas.microsoft.com/office/drawing/2014/main" id="{1AD226B0-F402-1330-8A13-482ADF9DD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848" y="3353949"/>
                  <a:ext cx="5161907" cy="940342"/>
                </a:xfrm>
                <a:prstGeom prst="rect">
                  <a:avLst/>
                </a:prstGeom>
                <a:blipFill>
                  <a:blip r:embed="rId3"/>
                  <a:stretch>
                    <a:fillRect r="-5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oogle Shape;429;p40">
              <a:extLst>
                <a:ext uri="{FF2B5EF4-FFF2-40B4-BE49-F238E27FC236}">
                  <a16:creationId xmlns:a16="http://schemas.microsoft.com/office/drawing/2014/main" id="{FFBE7C80-670E-581D-E479-2FF416E2E9FA}"/>
                </a:ext>
              </a:extLst>
            </p:cNvPr>
            <p:cNvGrpSpPr/>
            <p:nvPr/>
          </p:nvGrpSpPr>
          <p:grpSpPr>
            <a:xfrm>
              <a:off x="7195633" y="3105754"/>
              <a:ext cx="141903" cy="143533"/>
              <a:chOff x="8300831" y="1364305"/>
              <a:chExt cx="184200" cy="184200"/>
            </a:xfrm>
          </p:grpSpPr>
          <p:cxnSp>
            <p:nvCxnSpPr>
              <p:cNvPr id="23" name="Google Shape;430;p40">
                <a:extLst>
                  <a:ext uri="{FF2B5EF4-FFF2-40B4-BE49-F238E27FC236}">
                    <a16:creationId xmlns:a16="http://schemas.microsoft.com/office/drawing/2014/main" id="{54405532-8A5E-0F01-70A4-ED6A89BA1B3B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31;p40">
                <a:extLst>
                  <a:ext uri="{FF2B5EF4-FFF2-40B4-BE49-F238E27FC236}">
                    <a16:creationId xmlns:a16="http://schemas.microsoft.com/office/drawing/2014/main" id="{E7769DAC-BAB1-2486-1745-CB207701FFA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" name="Google Shape;432;p40">
              <a:extLst>
                <a:ext uri="{FF2B5EF4-FFF2-40B4-BE49-F238E27FC236}">
                  <a16:creationId xmlns:a16="http://schemas.microsoft.com/office/drawing/2014/main" id="{C9D2B6AD-F15A-8E9C-E985-B707EBDD6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23288" y="3317674"/>
              <a:ext cx="551559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433;p40">
              <a:extLst>
                <a:ext uri="{FF2B5EF4-FFF2-40B4-BE49-F238E27FC236}">
                  <a16:creationId xmlns:a16="http://schemas.microsoft.com/office/drawing/2014/main" id="{6D329AD2-CC6C-6C13-EF24-217F862DB3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3001137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428;p40">
              <a:extLst>
                <a:ext uri="{FF2B5EF4-FFF2-40B4-BE49-F238E27FC236}">
                  <a16:creationId xmlns:a16="http://schemas.microsoft.com/office/drawing/2014/main" id="{9C3B6B94-1F48-ECFF-8B5E-977A51D7B37F}"/>
                </a:ext>
              </a:extLst>
            </p:cNvPr>
            <p:cNvSpPr txBox="1"/>
            <p:nvPr/>
          </p:nvSpPr>
          <p:spPr>
            <a:xfrm>
              <a:off x="1920918" y="3042086"/>
              <a:ext cx="5174796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Kriterijumska funkcija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34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wnload (1)">
            <a:hlinkClick r:id="" action="ppaction://media"/>
            <a:extLst>
              <a:ext uri="{FF2B5EF4-FFF2-40B4-BE49-F238E27FC236}">
                <a16:creationId xmlns:a16="http://schemas.microsoft.com/office/drawing/2014/main" id="{1A1292A1-FF34-AB3C-77B7-AA878F0DCB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1524" y="1634489"/>
            <a:ext cx="2574352" cy="144807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C907E-7C2E-4F0D-B0DA-0AA035B8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Gradijentni spust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114D40-0CFA-00BD-568F-50B768396F0E}"/>
              </a:ext>
            </a:extLst>
          </p:cNvPr>
          <p:cNvGrpSpPr/>
          <p:nvPr/>
        </p:nvGrpSpPr>
        <p:grpSpPr>
          <a:xfrm>
            <a:off x="720000" y="1612094"/>
            <a:ext cx="5162640" cy="1268266"/>
            <a:chOff x="1920918" y="3001137"/>
            <a:chExt cx="5678108" cy="1458756"/>
          </a:xfrm>
        </p:grpSpPr>
        <p:sp>
          <p:nvSpPr>
            <p:cNvPr id="5" name="Google Shape;423;p40">
              <a:extLst>
                <a:ext uri="{FF2B5EF4-FFF2-40B4-BE49-F238E27FC236}">
                  <a16:creationId xmlns:a16="http://schemas.microsoft.com/office/drawing/2014/main" id="{E3E0A1D7-AF32-08A1-FE21-167C33319CA9}"/>
                </a:ext>
              </a:extLst>
            </p:cNvPr>
            <p:cNvSpPr/>
            <p:nvPr/>
          </p:nvSpPr>
          <p:spPr>
            <a:xfrm>
              <a:off x="2084861" y="3101448"/>
              <a:ext cx="5514165" cy="135844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24;p40">
              <a:extLst>
                <a:ext uri="{FF2B5EF4-FFF2-40B4-BE49-F238E27FC236}">
                  <a16:creationId xmlns:a16="http://schemas.microsoft.com/office/drawing/2014/main" id="{F3961353-04AA-37FB-9903-B40223D030E8}"/>
                </a:ext>
              </a:extLst>
            </p:cNvPr>
            <p:cNvSpPr/>
            <p:nvPr/>
          </p:nvSpPr>
          <p:spPr>
            <a:xfrm>
              <a:off x="1923291" y="3001159"/>
              <a:ext cx="5514165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0CA204A9-9570-14CA-FDF6-CB917DCFD940}"/>
                    </a:ext>
                  </a:extLst>
                </p:cNvPr>
                <p:cNvSpPr txBox="1"/>
                <p:nvPr/>
              </p:nvSpPr>
              <p:spPr>
                <a:xfrm>
                  <a:off x="2085848" y="3353949"/>
                  <a:ext cx="5161907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ar-A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ar-A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ar-A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ar-A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ar-A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sr-Latn-R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sr-Latn-R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s-E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ar-A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ar-AE" sz="1100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0CA204A9-9570-14CA-FDF6-CB917DCFD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848" y="3353949"/>
                  <a:ext cx="5161907" cy="94034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oogle Shape;429;p40">
              <a:extLst>
                <a:ext uri="{FF2B5EF4-FFF2-40B4-BE49-F238E27FC236}">
                  <a16:creationId xmlns:a16="http://schemas.microsoft.com/office/drawing/2014/main" id="{4622AEC9-3655-C6D8-556D-2C0945E9FA57}"/>
                </a:ext>
              </a:extLst>
            </p:cNvPr>
            <p:cNvGrpSpPr/>
            <p:nvPr/>
          </p:nvGrpSpPr>
          <p:grpSpPr>
            <a:xfrm>
              <a:off x="7195633" y="3105754"/>
              <a:ext cx="141903" cy="143533"/>
              <a:chOff x="8300831" y="1364305"/>
              <a:chExt cx="184200" cy="184200"/>
            </a:xfrm>
          </p:grpSpPr>
          <p:cxnSp>
            <p:nvCxnSpPr>
              <p:cNvPr id="12" name="Google Shape;430;p40">
                <a:extLst>
                  <a:ext uri="{FF2B5EF4-FFF2-40B4-BE49-F238E27FC236}">
                    <a16:creationId xmlns:a16="http://schemas.microsoft.com/office/drawing/2014/main" id="{D8AC345A-F56B-CCFA-B83B-30AA7FD460F4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431;p40">
                <a:extLst>
                  <a:ext uri="{FF2B5EF4-FFF2-40B4-BE49-F238E27FC236}">
                    <a16:creationId xmlns:a16="http://schemas.microsoft.com/office/drawing/2014/main" id="{73956165-3B3D-621F-CBF6-76B37DD8528A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" name="Google Shape;432;p40">
              <a:extLst>
                <a:ext uri="{FF2B5EF4-FFF2-40B4-BE49-F238E27FC236}">
                  <a16:creationId xmlns:a16="http://schemas.microsoft.com/office/drawing/2014/main" id="{D59C160C-7165-40DF-924E-F344BB796784}"/>
                </a:ext>
              </a:extLst>
            </p:cNvPr>
            <p:cNvCxnSpPr>
              <a:cxnSpLocks/>
            </p:cNvCxnSpPr>
            <p:nvPr/>
          </p:nvCxnSpPr>
          <p:spPr>
            <a:xfrm>
              <a:off x="1923288" y="3317674"/>
              <a:ext cx="551559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433;p40">
              <a:extLst>
                <a:ext uri="{FF2B5EF4-FFF2-40B4-BE49-F238E27FC236}">
                  <a16:creationId xmlns:a16="http://schemas.microsoft.com/office/drawing/2014/main" id="{33257E43-F877-A2CF-9B91-60023A3A58D1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3001137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" name="Google Shape;428;p40">
              <a:extLst>
                <a:ext uri="{FF2B5EF4-FFF2-40B4-BE49-F238E27FC236}">
                  <a16:creationId xmlns:a16="http://schemas.microsoft.com/office/drawing/2014/main" id="{D4A894FE-16DD-208D-C225-C18655C3D11A}"/>
                </a:ext>
              </a:extLst>
            </p:cNvPr>
            <p:cNvSpPr txBox="1"/>
            <p:nvPr/>
          </p:nvSpPr>
          <p:spPr>
            <a:xfrm>
              <a:off x="1920918" y="3042086"/>
              <a:ext cx="5174796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Kriterijumska funkcija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422;p40">
                <a:extLst>
                  <a:ext uri="{FF2B5EF4-FFF2-40B4-BE49-F238E27FC236}">
                    <a16:creationId xmlns:a16="http://schemas.microsoft.com/office/drawing/2014/main" id="{A06E91F8-7B40-E4D7-9BF2-F2C7E57529F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0000" y="3423139"/>
                <a:ext cx="5161915" cy="709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>
                  <a:spcBef>
                    <a:spcPts val="1600"/>
                  </a:spcBef>
                </a:pPr>
                <a:r>
                  <a:rPr lang="sr-Latn-RS" sz="1600" dirty="0"/>
                  <a:t>Želimo da nađemo parametre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sr-Latn-RS" sz="1600" b="0" dirty="0"/>
                  <a:t> i </a:t>
                </a:r>
                <a14:m>
                  <m:oMath xmlns:m="http://schemas.openxmlformats.org/officeDocument/2006/math">
                    <m:r>
                      <a:rPr lang="sr-Latn-RS" sz="16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sr-Latn-RS" sz="1600" b="0" dirty="0"/>
                  <a:t> koji minimizuju funkciju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ar-A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sr-Latn-RS" sz="1600" b="0" dirty="0"/>
              </a:p>
            </p:txBody>
          </p:sp>
        </mc:Choice>
        <mc:Fallback xmlns="">
          <p:sp>
            <p:nvSpPr>
              <p:cNvPr id="14" name="Google Shape;422;p40">
                <a:extLst>
                  <a:ext uri="{FF2B5EF4-FFF2-40B4-BE49-F238E27FC236}">
                    <a16:creationId xmlns:a16="http://schemas.microsoft.com/office/drawing/2014/main" id="{A06E91F8-7B40-E4D7-9BF2-F2C7E57529F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0000" y="3423139"/>
                <a:ext cx="5161915" cy="709781"/>
              </a:xfrm>
              <a:prstGeom prst="rect">
                <a:avLst/>
              </a:prstGeom>
              <a:blipFill>
                <a:blip r:embed="rId6"/>
                <a:stretch>
                  <a:fillRect b="-172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93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rdaCalculus (1)">
            <a:hlinkClick r:id="" action="ppaction://media"/>
            <a:extLst>
              <a:ext uri="{FF2B5EF4-FFF2-40B4-BE49-F238E27FC236}">
                <a16:creationId xmlns:a16="http://schemas.microsoft.com/office/drawing/2014/main" id="{FBDF8D44-D515-9093-824C-129A66A59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4258" y="1108105"/>
            <a:ext cx="3639741" cy="20473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A39AA-9303-1123-A9A9-B086BDC9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Gradijentni spust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621F76-D571-6334-61D1-6BF73F0A1E05}"/>
              </a:ext>
            </a:extLst>
          </p:cNvPr>
          <p:cNvGrpSpPr/>
          <p:nvPr/>
        </p:nvGrpSpPr>
        <p:grpSpPr>
          <a:xfrm>
            <a:off x="720000" y="1619250"/>
            <a:ext cx="2987040" cy="1268266"/>
            <a:chOff x="4313742" y="3001137"/>
            <a:chExt cx="3285284" cy="1458756"/>
          </a:xfrm>
        </p:grpSpPr>
        <p:sp>
          <p:nvSpPr>
            <p:cNvPr id="8" name="Google Shape;423;p40">
              <a:extLst>
                <a:ext uri="{FF2B5EF4-FFF2-40B4-BE49-F238E27FC236}">
                  <a16:creationId xmlns:a16="http://schemas.microsoft.com/office/drawing/2014/main" id="{56D667E5-38B8-D233-5485-30CA3E1F0C2E}"/>
                </a:ext>
              </a:extLst>
            </p:cNvPr>
            <p:cNvSpPr/>
            <p:nvPr/>
          </p:nvSpPr>
          <p:spPr>
            <a:xfrm>
              <a:off x="4475312" y="3101448"/>
              <a:ext cx="3123714" cy="135844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424;p40">
              <a:extLst>
                <a:ext uri="{FF2B5EF4-FFF2-40B4-BE49-F238E27FC236}">
                  <a16:creationId xmlns:a16="http://schemas.microsoft.com/office/drawing/2014/main" id="{12E075C8-4241-64B7-10A5-358F0FB256FC}"/>
                </a:ext>
              </a:extLst>
            </p:cNvPr>
            <p:cNvSpPr/>
            <p:nvPr/>
          </p:nvSpPr>
          <p:spPr>
            <a:xfrm>
              <a:off x="4313743" y="3001159"/>
              <a:ext cx="3123714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Google Shape;428;p40">
                  <a:extLst>
                    <a:ext uri="{FF2B5EF4-FFF2-40B4-BE49-F238E27FC236}">
                      <a16:creationId xmlns:a16="http://schemas.microsoft.com/office/drawing/2014/main" id="{87728AEF-D6B8-C2A7-949C-00E8D7FA7DFE}"/>
                    </a:ext>
                  </a:extLst>
                </p:cNvPr>
                <p:cNvSpPr txBox="1"/>
                <p:nvPr/>
              </p:nvSpPr>
              <p:spPr>
                <a:xfrm>
                  <a:off x="4439455" y="3353948"/>
                  <a:ext cx="2808300" cy="9403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:=</m:t>
                        </m:r>
                        <m:sSub>
                          <m:sSubPr>
                            <m:ctrlP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sr-Latn-R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sr-Latn-R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f>
                          <m:fPr>
                            <m:ctrlP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sr-Latn-R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sr-Latn-R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ar-AE" sz="1100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10" name="Google Shape;428;p40">
                  <a:extLst>
                    <a:ext uri="{FF2B5EF4-FFF2-40B4-BE49-F238E27FC236}">
                      <a16:creationId xmlns:a16="http://schemas.microsoft.com/office/drawing/2014/main" id="{87728AEF-D6B8-C2A7-949C-00E8D7FA7D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9455" y="3353948"/>
                  <a:ext cx="2808300" cy="940343"/>
                </a:xfrm>
                <a:prstGeom prst="rect">
                  <a:avLst/>
                </a:prstGeom>
                <a:blipFill>
                  <a:blip r:embed="rId5"/>
                  <a:stretch>
                    <a:fillRect r="-7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Google Shape;429;p40">
              <a:extLst>
                <a:ext uri="{FF2B5EF4-FFF2-40B4-BE49-F238E27FC236}">
                  <a16:creationId xmlns:a16="http://schemas.microsoft.com/office/drawing/2014/main" id="{5955DE40-45C5-EA2D-51F8-5417BCE71F7E}"/>
                </a:ext>
              </a:extLst>
            </p:cNvPr>
            <p:cNvGrpSpPr/>
            <p:nvPr/>
          </p:nvGrpSpPr>
          <p:grpSpPr>
            <a:xfrm>
              <a:off x="7195633" y="3105754"/>
              <a:ext cx="141903" cy="143533"/>
              <a:chOff x="8300831" y="1364305"/>
              <a:chExt cx="184200" cy="184200"/>
            </a:xfrm>
          </p:grpSpPr>
          <p:cxnSp>
            <p:nvCxnSpPr>
              <p:cNvPr id="15" name="Google Shape;430;p40">
                <a:extLst>
                  <a:ext uri="{FF2B5EF4-FFF2-40B4-BE49-F238E27FC236}">
                    <a16:creationId xmlns:a16="http://schemas.microsoft.com/office/drawing/2014/main" id="{38EC0FBF-ACE5-D2B1-C071-9B1213F7F1CA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431;p40">
                <a:extLst>
                  <a:ext uri="{FF2B5EF4-FFF2-40B4-BE49-F238E27FC236}">
                    <a16:creationId xmlns:a16="http://schemas.microsoft.com/office/drawing/2014/main" id="{59F4FCFB-9B69-C21A-A6AF-78A6134B193A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" name="Google Shape;432;p40">
              <a:extLst>
                <a:ext uri="{FF2B5EF4-FFF2-40B4-BE49-F238E27FC236}">
                  <a16:creationId xmlns:a16="http://schemas.microsoft.com/office/drawing/2014/main" id="{BC1778C0-7071-3949-3160-08917D8E108A}"/>
                </a:ext>
              </a:extLst>
            </p:cNvPr>
            <p:cNvCxnSpPr>
              <a:cxnSpLocks/>
            </p:cNvCxnSpPr>
            <p:nvPr/>
          </p:nvCxnSpPr>
          <p:spPr>
            <a:xfrm>
              <a:off x="4313742" y="3305179"/>
              <a:ext cx="3125136" cy="1249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33;p40">
              <a:extLst>
                <a:ext uri="{FF2B5EF4-FFF2-40B4-BE49-F238E27FC236}">
                  <a16:creationId xmlns:a16="http://schemas.microsoft.com/office/drawing/2014/main" id="{44794318-12D3-6D82-1B45-938E1CC64B71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3001137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428;p40">
              <a:extLst>
                <a:ext uri="{FF2B5EF4-FFF2-40B4-BE49-F238E27FC236}">
                  <a16:creationId xmlns:a16="http://schemas.microsoft.com/office/drawing/2014/main" id="{68B6C988-F90F-884E-81D5-3297E51D152F}"/>
                </a:ext>
              </a:extLst>
            </p:cNvPr>
            <p:cNvSpPr txBox="1"/>
            <p:nvPr/>
          </p:nvSpPr>
          <p:spPr>
            <a:xfrm>
              <a:off x="4322519" y="3042086"/>
              <a:ext cx="2773194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Ažuriranje parametara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422;p40">
                <a:extLst>
                  <a:ext uri="{FF2B5EF4-FFF2-40B4-BE49-F238E27FC236}">
                    <a16:creationId xmlns:a16="http://schemas.microsoft.com/office/drawing/2014/main" id="{99DB4370-64DB-ED1B-A979-896EEA2A1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000" y="3423139"/>
                <a:ext cx="5161915" cy="7097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>
                  <a:spcBef>
                    <a:spcPts val="1600"/>
                  </a:spcBef>
                </a:pPr>
                <a:r>
                  <a:rPr lang="sr-Latn-RS" sz="1600" dirty="0"/>
                  <a:t>Postepeno se približavamo minimumu funkcije</a:t>
                </a:r>
              </a:p>
              <a:p>
                <a:pPr>
                  <a:spcBef>
                    <a:spcPts val="1600"/>
                  </a:spcBef>
                </a:pPr>
                <a:r>
                  <a:rPr lang="sr-Latn-RS" sz="1600" dirty="0"/>
                  <a:t>Koraci ažuriranja zavise od hiperparametra </a:t>
                </a:r>
                <a14:m>
                  <m:oMath xmlns:m="http://schemas.openxmlformats.org/officeDocument/2006/math">
                    <m:r>
                      <a:rPr lang="sr-Latn-R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sr-Latn-RS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Google Shape;422;p40">
                <a:extLst>
                  <a:ext uri="{FF2B5EF4-FFF2-40B4-BE49-F238E27FC236}">
                    <a16:creationId xmlns:a16="http://schemas.microsoft.com/office/drawing/2014/main" id="{99DB4370-64DB-ED1B-A979-896EEA2A1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00" y="3423139"/>
                <a:ext cx="5161915" cy="709781"/>
              </a:xfrm>
              <a:prstGeom prst="rect">
                <a:avLst/>
              </a:prstGeom>
              <a:blipFill>
                <a:blip r:embed="rId6"/>
                <a:stretch>
                  <a:fillRect b="-31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9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39AA-9303-1123-A9A9-B086BDC9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Računanje gradijenata </a:t>
            </a:r>
            <a:endParaRPr lang="en-US" dirty="0"/>
          </a:p>
        </p:txBody>
      </p:sp>
      <p:sp>
        <p:nvSpPr>
          <p:cNvPr id="25" name="Google Shape;1517;p64">
            <a:extLst>
              <a:ext uri="{FF2B5EF4-FFF2-40B4-BE49-F238E27FC236}">
                <a16:creationId xmlns:a16="http://schemas.microsoft.com/office/drawing/2014/main" id="{4A128EEF-51CE-3446-7D0C-A1574F5C9C28}"/>
              </a:ext>
            </a:extLst>
          </p:cNvPr>
          <p:cNvSpPr/>
          <p:nvPr/>
        </p:nvSpPr>
        <p:spPr>
          <a:xfrm>
            <a:off x="2008303" y="1222757"/>
            <a:ext cx="5223647" cy="3270116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518;p64">
            <a:extLst>
              <a:ext uri="{FF2B5EF4-FFF2-40B4-BE49-F238E27FC236}">
                <a16:creationId xmlns:a16="http://schemas.microsoft.com/office/drawing/2014/main" id="{77299B20-1220-15E0-7E34-C83F30436A5A}"/>
              </a:ext>
            </a:extLst>
          </p:cNvPr>
          <p:cNvSpPr/>
          <p:nvPr/>
        </p:nvSpPr>
        <p:spPr>
          <a:xfrm>
            <a:off x="1912050" y="1020092"/>
            <a:ext cx="5223647" cy="32701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" name="Google Shape;1520;p64">
            <a:extLst>
              <a:ext uri="{FF2B5EF4-FFF2-40B4-BE49-F238E27FC236}">
                <a16:creationId xmlns:a16="http://schemas.microsoft.com/office/drawing/2014/main" id="{312FC5A1-741D-6456-6D4B-18F53A9E073F}"/>
              </a:ext>
            </a:extLst>
          </p:cNvPr>
          <p:cNvCxnSpPr/>
          <p:nvPr/>
        </p:nvCxnSpPr>
        <p:spPr>
          <a:xfrm>
            <a:off x="6803021" y="1017725"/>
            <a:ext cx="0" cy="3294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519;p64">
            <a:extLst>
              <a:ext uri="{FF2B5EF4-FFF2-40B4-BE49-F238E27FC236}">
                <a16:creationId xmlns:a16="http://schemas.microsoft.com/office/drawing/2014/main" id="{28190149-C861-61AC-AC5B-7213E0B82FED}"/>
              </a:ext>
            </a:extLst>
          </p:cNvPr>
          <p:cNvCxnSpPr>
            <a:cxnSpLocks/>
          </p:cNvCxnSpPr>
          <p:nvPr/>
        </p:nvCxnSpPr>
        <p:spPr>
          <a:xfrm flipV="1">
            <a:off x="1912050" y="1340894"/>
            <a:ext cx="5223647" cy="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522;p64">
            <a:extLst>
              <a:ext uri="{FF2B5EF4-FFF2-40B4-BE49-F238E27FC236}">
                <a16:creationId xmlns:a16="http://schemas.microsoft.com/office/drawing/2014/main" id="{E0B7CD4C-A565-70C9-F593-D530B9E580C3}"/>
              </a:ext>
            </a:extLst>
          </p:cNvPr>
          <p:cNvCxnSpPr/>
          <p:nvPr/>
        </p:nvCxnSpPr>
        <p:spPr>
          <a:xfrm>
            <a:off x="6882881" y="1110831"/>
            <a:ext cx="168543" cy="1453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523;p64">
            <a:extLst>
              <a:ext uri="{FF2B5EF4-FFF2-40B4-BE49-F238E27FC236}">
                <a16:creationId xmlns:a16="http://schemas.microsoft.com/office/drawing/2014/main" id="{E3AC846C-D378-4426-1212-27800413CDE8}"/>
              </a:ext>
            </a:extLst>
          </p:cNvPr>
          <p:cNvCxnSpPr/>
          <p:nvPr/>
        </p:nvCxnSpPr>
        <p:spPr>
          <a:xfrm flipH="1">
            <a:off x="6885826" y="1110955"/>
            <a:ext cx="162779" cy="1403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radientCalculation">
            <a:hlinkClick r:id="" action="ppaction://media"/>
            <a:extLst>
              <a:ext uri="{FF2B5EF4-FFF2-40B4-BE49-F238E27FC236}">
                <a16:creationId xmlns:a16="http://schemas.microsoft.com/office/drawing/2014/main" id="{75C56394-74A2-1AA2-1189-08B5B35F8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049" y="1352124"/>
            <a:ext cx="5203647" cy="29270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7142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5152350" y="3049988"/>
            <a:ext cx="3271660" cy="1624641"/>
            <a:chOff x="5152350" y="3049988"/>
            <a:chExt cx="3271660" cy="1624641"/>
          </a:xfrm>
        </p:grpSpPr>
        <p:sp>
          <p:nvSpPr>
            <p:cNvPr id="296" name="Google Shape;296;p36"/>
            <p:cNvSpPr/>
            <p:nvPr/>
          </p:nvSpPr>
          <p:spPr>
            <a:xfrm>
              <a:off x="5285110" y="3150628"/>
              <a:ext cx="3138900" cy="1524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1523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36"/>
            <p:cNvGrpSpPr/>
            <p:nvPr/>
          </p:nvGrpSpPr>
          <p:grpSpPr>
            <a:xfrm>
              <a:off x="80592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299" name="Google Shape;299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1" name="Google Shape;301;p36"/>
            <p:cNvCxnSpPr/>
            <p:nvPr/>
          </p:nvCxnSpPr>
          <p:spPr>
            <a:xfrm>
              <a:off x="51523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36"/>
            <p:cNvCxnSpPr/>
            <p:nvPr/>
          </p:nvCxnSpPr>
          <p:spPr>
            <a:xfrm>
              <a:off x="79239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6"/>
          <p:cNvGrpSpPr/>
          <p:nvPr/>
        </p:nvGrpSpPr>
        <p:grpSpPr>
          <a:xfrm>
            <a:off x="1400750" y="3049988"/>
            <a:ext cx="3271660" cy="1624641"/>
            <a:chOff x="1400750" y="3049988"/>
            <a:chExt cx="3271660" cy="1624641"/>
          </a:xfrm>
        </p:grpSpPr>
        <p:sp>
          <p:nvSpPr>
            <p:cNvPr id="304" name="Google Shape;304;p36"/>
            <p:cNvSpPr/>
            <p:nvPr/>
          </p:nvSpPr>
          <p:spPr>
            <a:xfrm>
              <a:off x="1533510" y="3150628"/>
              <a:ext cx="3138900" cy="1524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14007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36"/>
            <p:cNvGrpSpPr/>
            <p:nvPr/>
          </p:nvGrpSpPr>
          <p:grpSpPr>
            <a:xfrm>
              <a:off x="43076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307" name="Google Shape;307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9" name="Google Shape;309;p36"/>
            <p:cNvCxnSpPr/>
            <p:nvPr/>
          </p:nvCxnSpPr>
          <p:spPr>
            <a:xfrm>
              <a:off x="14007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36"/>
            <p:cNvCxnSpPr/>
            <p:nvPr/>
          </p:nvCxnSpPr>
          <p:spPr>
            <a:xfrm>
              <a:off x="41723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1" name="Google Shape;311;p36"/>
          <p:cNvGrpSpPr/>
          <p:nvPr/>
        </p:nvGrpSpPr>
        <p:grpSpPr>
          <a:xfrm>
            <a:off x="4592150" y="1257826"/>
            <a:ext cx="3271810" cy="1624627"/>
            <a:chOff x="4592150" y="1257826"/>
            <a:chExt cx="3271810" cy="1624627"/>
          </a:xfrm>
        </p:grpSpPr>
        <p:sp>
          <p:nvSpPr>
            <p:cNvPr id="312" name="Google Shape;312;p36"/>
            <p:cNvSpPr/>
            <p:nvPr/>
          </p:nvSpPr>
          <p:spPr>
            <a:xfrm>
              <a:off x="4725060" y="1358453"/>
              <a:ext cx="3138900" cy="1524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4592300" y="1257826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36"/>
            <p:cNvGrpSpPr/>
            <p:nvPr/>
          </p:nvGrpSpPr>
          <p:grpSpPr>
            <a:xfrm>
              <a:off x="74990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315" name="Google Shape;315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17" name="Google Shape;317;p36"/>
            <p:cNvCxnSpPr/>
            <p:nvPr/>
          </p:nvCxnSpPr>
          <p:spPr>
            <a:xfrm>
              <a:off x="45921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36"/>
            <p:cNvCxnSpPr/>
            <p:nvPr/>
          </p:nvCxnSpPr>
          <p:spPr>
            <a:xfrm>
              <a:off x="73637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9" name="Google Shape;319;p36"/>
          <p:cNvGrpSpPr/>
          <p:nvPr/>
        </p:nvGrpSpPr>
        <p:grpSpPr>
          <a:xfrm>
            <a:off x="840550" y="1257813"/>
            <a:ext cx="3271810" cy="1624641"/>
            <a:chOff x="840550" y="1257813"/>
            <a:chExt cx="3271810" cy="1624641"/>
          </a:xfrm>
        </p:grpSpPr>
        <p:sp>
          <p:nvSpPr>
            <p:cNvPr id="320" name="Google Shape;320;p36"/>
            <p:cNvSpPr/>
            <p:nvPr/>
          </p:nvSpPr>
          <p:spPr>
            <a:xfrm>
              <a:off x="973460" y="1358453"/>
              <a:ext cx="3138900" cy="1524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840700" y="1257813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6"/>
            <p:cNvGrpSpPr/>
            <p:nvPr/>
          </p:nvGrpSpPr>
          <p:grpSpPr>
            <a:xfrm>
              <a:off x="37474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323" name="Google Shape;323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5" name="Google Shape;325;p36"/>
            <p:cNvCxnSpPr/>
            <p:nvPr/>
          </p:nvCxnSpPr>
          <p:spPr>
            <a:xfrm>
              <a:off x="8405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6"/>
            <p:cNvCxnSpPr/>
            <p:nvPr/>
          </p:nvCxnSpPr>
          <p:spPr>
            <a:xfrm>
              <a:off x="36121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1600885" y="183812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Nadgledano učenje</a:t>
            </a:r>
            <a:endParaRPr dirty="0"/>
          </a:p>
        </p:txBody>
      </p:sp>
      <p:sp>
        <p:nvSpPr>
          <p:cNvPr id="329" name="Google Shape;329;p36"/>
          <p:cNvSpPr txBox="1">
            <a:spLocks noGrp="1"/>
          </p:cNvSpPr>
          <p:nvPr>
            <p:ph type="title" idx="2"/>
          </p:nvPr>
        </p:nvSpPr>
        <p:spPr>
          <a:xfrm>
            <a:off x="726975" y="183812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Pregled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4"/>
          </p:nvPr>
        </p:nvSpPr>
        <p:spPr>
          <a:xfrm>
            <a:off x="2108451" y="3632960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Logistička regresija</a:t>
            </a:r>
            <a:endParaRPr dirty="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idx="5"/>
          </p:nvPr>
        </p:nvSpPr>
        <p:spPr>
          <a:xfrm>
            <a:off x="1234541" y="3632960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7"/>
          </p:nvPr>
        </p:nvSpPr>
        <p:spPr>
          <a:xfrm>
            <a:off x="5358457" y="183812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Linearna regresija</a:t>
            </a:r>
            <a:endParaRPr dirty="0"/>
          </a:p>
        </p:txBody>
      </p:sp>
      <p:sp>
        <p:nvSpPr>
          <p:cNvPr id="335" name="Google Shape;335;p36"/>
          <p:cNvSpPr txBox="1">
            <a:spLocks noGrp="1"/>
          </p:cNvSpPr>
          <p:nvPr>
            <p:ph type="title" idx="8"/>
          </p:nvPr>
        </p:nvSpPr>
        <p:spPr>
          <a:xfrm>
            <a:off x="4484545" y="183812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title" idx="13"/>
          </p:nvPr>
        </p:nvSpPr>
        <p:spPr>
          <a:xfrm>
            <a:off x="5904075" y="362598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Perceptron</a:t>
            </a:r>
            <a:endParaRPr dirty="0"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 idx="14"/>
          </p:nvPr>
        </p:nvSpPr>
        <p:spPr>
          <a:xfrm>
            <a:off x="5030163" y="3625991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40" name="Google Shape;340;p36"/>
          <p:cNvCxnSpPr>
            <a:cxnSpLocks/>
          </p:cNvCxnSpPr>
          <p:nvPr/>
        </p:nvCxnSpPr>
        <p:spPr>
          <a:xfrm rot="10800000">
            <a:off x="1123862" y="2377838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6"/>
          <p:cNvCxnSpPr/>
          <p:nvPr/>
        </p:nvCxnSpPr>
        <p:spPr>
          <a:xfrm rot="10800000">
            <a:off x="1604303" y="4170010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6"/>
          <p:cNvCxnSpPr/>
          <p:nvPr/>
        </p:nvCxnSpPr>
        <p:spPr>
          <a:xfrm rot="10800000">
            <a:off x="5364375" y="4163041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6"/>
          <p:cNvCxnSpPr/>
          <p:nvPr/>
        </p:nvCxnSpPr>
        <p:spPr>
          <a:xfrm rot="10800000">
            <a:off x="4818682" y="2377838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39AA-9303-1123-A9A9-B086BDC9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Ažuriranje parametara</a:t>
            </a:r>
            <a:endParaRPr lang="en-US" dirty="0"/>
          </a:p>
        </p:txBody>
      </p:sp>
      <p:sp>
        <p:nvSpPr>
          <p:cNvPr id="25" name="Google Shape;1517;p64">
            <a:extLst>
              <a:ext uri="{FF2B5EF4-FFF2-40B4-BE49-F238E27FC236}">
                <a16:creationId xmlns:a16="http://schemas.microsoft.com/office/drawing/2014/main" id="{4A128EEF-51CE-3446-7D0C-A1574F5C9C28}"/>
              </a:ext>
            </a:extLst>
          </p:cNvPr>
          <p:cNvSpPr/>
          <p:nvPr/>
        </p:nvSpPr>
        <p:spPr>
          <a:xfrm>
            <a:off x="2008303" y="1222757"/>
            <a:ext cx="5223647" cy="3270116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518;p64">
            <a:extLst>
              <a:ext uri="{FF2B5EF4-FFF2-40B4-BE49-F238E27FC236}">
                <a16:creationId xmlns:a16="http://schemas.microsoft.com/office/drawing/2014/main" id="{77299B20-1220-15E0-7E34-C83F30436A5A}"/>
              </a:ext>
            </a:extLst>
          </p:cNvPr>
          <p:cNvSpPr/>
          <p:nvPr/>
        </p:nvSpPr>
        <p:spPr>
          <a:xfrm>
            <a:off x="1912050" y="1020092"/>
            <a:ext cx="5223647" cy="32701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" name="Google Shape;1520;p64">
            <a:extLst>
              <a:ext uri="{FF2B5EF4-FFF2-40B4-BE49-F238E27FC236}">
                <a16:creationId xmlns:a16="http://schemas.microsoft.com/office/drawing/2014/main" id="{312FC5A1-741D-6456-6D4B-18F53A9E073F}"/>
              </a:ext>
            </a:extLst>
          </p:cNvPr>
          <p:cNvCxnSpPr/>
          <p:nvPr/>
        </p:nvCxnSpPr>
        <p:spPr>
          <a:xfrm>
            <a:off x="6803021" y="1017725"/>
            <a:ext cx="0" cy="3294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1519;p64">
            <a:extLst>
              <a:ext uri="{FF2B5EF4-FFF2-40B4-BE49-F238E27FC236}">
                <a16:creationId xmlns:a16="http://schemas.microsoft.com/office/drawing/2014/main" id="{28190149-C861-61AC-AC5B-7213E0B82FED}"/>
              </a:ext>
            </a:extLst>
          </p:cNvPr>
          <p:cNvCxnSpPr>
            <a:cxnSpLocks/>
          </p:cNvCxnSpPr>
          <p:nvPr/>
        </p:nvCxnSpPr>
        <p:spPr>
          <a:xfrm flipV="1">
            <a:off x="1912050" y="1340894"/>
            <a:ext cx="5223647" cy="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1522;p64">
            <a:extLst>
              <a:ext uri="{FF2B5EF4-FFF2-40B4-BE49-F238E27FC236}">
                <a16:creationId xmlns:a16="http://schemas.microsoft.com/office/drawing/2014/main" id="{E0B7CD4C-A565-70C9-F593-D530B9E580C3}"/>
              </a:ext>
            </a:extLst>
          </p:cNvPr>
          <p:cNvCxnSpPr/>
          <p:nvPr/>
        </p:nvCxnSpPr>
        <p:spPr>
          <a:xfrm>
            <a:off x="6882881" y="1110831"/>
            <a:ext cx="168543" cy="1453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523;p64">
            <a:extLst>
              <a:ext uri="{FF2B5EF4-FFF2-40B4-BE49-F238E27FC236}">
                <a16:creationId xmlns:a16="http://schemas.microsoft.com/office/drawing/2014/main" id="{E3AC846C-D378-4426-1212-27800413CDE8}"/>
              </a:ext>
            </a:extLst>
          </p:cNvPr>
          <p:cNvCxnSpPr/>
          <p:nvPr/>
        </p:nvCxnSpPr>
        <p:spPr>
          <a:xfrm flipH="1">
            <a:off x="6885826" y="1110955"/>
            <a:ext cx="162779" cy="1403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arameterUpdate">
            <a:hlinkClick r:id="" action="ppaction://media"/>
            <a:extLst>
              <a:ext uri="{FF2B5EF4-FFF2-40B4-BE49-F238E27FC236}">
                <a16:creationId xmlns:a16="http://schemas.microsoft.com/office/drawing/2014/main" id="{B961E51A-3D8E-28A1-0E7C-4BCCE28ED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172" y="1347317"/>
            <a:ext cx="5216525" cy="293429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5916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BD55-80A8-A0A5-CCB6-00E7E3C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Gradijentni spust na više primera</a:t>
            </a:r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18B74E-2C44-360D-EF1E-F726E6651CDB}"/>
              </a:ext>
            </a:extLst>
          </p:cNvPr>
          <p:cNvGrpSpPr/>
          <p:nvPr/>
        </p:nvGrpSpPr>
        <p:grpSpPr>
          <a:xfrm>
            <a:off x="1826565" y="1300527"/>
            <a:ext cx="5680472" cy="1458756"/>
            <a:chOff x="1918554" y="1231179"/>
            <a:chExt cx="5680472" cy="1458756"/>
          </a:xfrm>
        </p:grpSpPr>
        <p:sp>
          <p:nvSpPr>
            <p:cNvPr id="5" name="Google Shape;423;p40">
              <a:extLst>
                <a:ext uri="{FF2B5EF4-FFF2-40B4-BE49-F238E27FC236}">
                  <a16:creationId xmlns:a16="http://schemas.microsoft.com/office/drawing/2014/main" id="{6907EC51-DD49-D364-42C0-799D3E1C06B9}"/>
                </a:ext>
              </a:extLst>
            </p:cNvPr>
            <p:cNvSpPr/>
            <p:nvPr/>
          </p:nvSpPr>
          <p:spPr>
            <a:xfrm>
              <a:off x="2082488" y="1331490"/>
              <a:ext cx="5516538" cy="135844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24;p40">
              <a:extLst>
                <a:ext uri="{FF2B5EF4-FFF2-40B4-BE49-F238E27FC236}">
                  <a16:creationId xmlns:a16="http://schemas.microsoft.com/office/drawing/2014/main" id="{A58F52D9-FE02-CCF0-5A47-DECBDA4D936F}"/>
                </a:ext>
              </a:extLst>
            </p:cNvPr>
            <p:cNvSpPr/>
            <p:nvPr/>
          </p:nvSpPr>
          <p:spPr>
            <a:xfrm>
              <a:off x="1920918" y="1231201"/>
              <a:ext cx="5516538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CF4521AA-546E-87D1-6431-EF9B567B0156}"/>
                    </a:ext>
                  </a:extLst>
                </p:cNvPr>
                <p:cNvSpPr txBox="1"/>
                <p:nvPr/>
              </p:nvSpPr>
              <p:spPr>
                <a:xfrm>
                  <a:off x="2256069" y="1583991"/>
                  <a:ext cx="4991686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</m:ctrlPr>
                          </m:fPr>
                          <m:num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𝜕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𝐽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(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𝑤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, 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𝑏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)</m:t>
                            </m:r>
                          </m:num>
                          <m:den>
                            <m:r>
                              <a:rPr lang="en-US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𝜕</m:t>
                            </m:r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𝑤</m:t>
                            </m:r>
                          </m:den>
                        </m:f>
                        <m:r>
                          <a:rPr lang="sr-Latn-R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umbh Sans Thin"/>
                            <a:cs typeface="Kumbh Sans Thin"/>
                            <a:sym typeface="Kumbh Sans Thin"/>
                          </a:rPr>
                          <m:t>=</m:t>
                        </m:r>
                        <m:f>
                          <m:fPr>
                            <m:ctrlP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</m:ctrlPr>
                          </m:fPr>
                          <m:num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1</m:t>
                            </m:r>
                          </m:num>
                          <m:den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𝑚</m:t>
                            </m:r>
                          </m:den>
                        </m:f>
                        <m:r>
                          <a:rPr lang="sr-Latn-R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Kumbh Sans Thin"/>
                          </a:rPr>
                          <m:t>𝑥</m:t>
                        </m:r>
                        <m:sSup>
                          <m:sSupPr>
                            <m:ctrlP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sr-Latn-R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</m:ctrlPr>
                              </m:dPr>
                              <m:e>
                                <m:r>
                                  <a:rPr lang="sr-Latn-R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  <m:t>𝑎</m:t>
                                </m:r>
                                <m:r>
                                  <a:rPr lang="sr-Latn-R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  <m:t>−</m:t>
                                </m:r>
                                <m:r>
                                  <a:rPr lang="sr-Latn-R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  <m:t>𝑦</m:t>
                                </m:r>
                              </m:e>
                            </m:d>
                          </m:e>
                          <m:sup>
                            <m:r>
                              <a:rPr lang="sr-Latn-R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ar-AE" sz="1800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7" name="Google Shape;428;p40">
                  <a:extLst>
                    <a:ext uri="{FF2B5EF4-FFF2-40B4-BE49-F238E27FC236}">
                      <a16:creationId xmlns:a16="http://schemas.microsoft.com/office/drawing/2014/main" id="{CF4521AA-546E-87D1-6431-EF9B567B0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069" y="1583991"/>
                  <a:ext cx="4991686" cy="94034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oogle Shape;429;p40">
              <a:extLst>
                <a:ext uri="{FF2B5EF4-FFF2-40B4-BE49-F238E27FC236}">
                  <a16:creationId xmlns:a16="http://schemas.microsoft.com/office/drawing/2014/main" id="{81E27AB4-2C39-02D2-6885-B2BC7D2A1893}"/>
                </a:ext>
              </a:extLst>
            </p:cNvPr>
            <p:cNvGrpSpPr/>
            <p:nvPr/>
          </p:nvGrpSpPr>
          <p:grpSpPr>
            <a:xfrm>
              <a:off x="7195633" y="1335796"/>
              <a:ext cx="141903" cy="143533"/>
              <a:chOff x="8300831" y="1364305"/>
              <a:chExt cx="184200" cy="184200"/>
            </a:xfrm>
          </p:grpSpPr>
          <p:cxnSp>
            <p:nvCxnSpPr>
              <p:cNvPr id="9" name="Google Shape;430;p40">
                <a:extLst>
                  <a:ext uri="{FF2B5EF4-FFF2-40B4-BE49-F238E27FC236}">
                    <a16:creationId xmlns:a16="http://schemas.microsoft.com/office/drawing/2014/main" id="{33A0BF19-6E08-E1B1-8528-9651CD030287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431;p40">
                <a:extLst>
                  <a:ext uri="{FF2B5EF4-FFF2-40B4-BE49-F238E27FC236}">
                    <a16:creationId xmlns:a16="http://schemas.microsoft.com/office/drawing/2014/main" id="{BDB0B975-1BA4-1F30-B77C-0CB8EA4D286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" name="Google Shape;432;p40">
              <a:extLst>
                <a:ext uri="{FF2B5EF4-FFF2-40B4-BE49-F238E27FC236}">
                  <a16:creationId xmlns:a16="http://schemas.microsoft.com/office/drawing/2014/main" id="{04465439-2D1B-DC42-C622-155FB6D8D60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918" y="1547716"/>
              <a:ext cx="551796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33;p40">
              <a:extLst>
                <a:ext uri="{FF2B5EF4-FFF2-40B4-BE49-F238E27FC236}">
                  <a16:creationId xmlns:a16="http://schemas.microsoft.com/office/drawing/2014/main" id="{CC248CD1-A21F-F19C-78D9-C1C5EE70E665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1231179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Google Shape;428;p40">
              <a:extLst>
                <a:ext uri="{FF2B5EF4-FFF2-40B4-BE49-F238E27FC236}">
                  <a16:creationId xmlns:a16="http://schemas.microsoft.com/office/drawing/2014/main" id="{5F425D62-18F8-7FE7-612E-5809B258D815}"/>
                </a:ext>
              </a:extLst>
            </p:cNvPr>
            <p:cNvSpPr txBox="1"/>
            <p:nvPr/>
          </p:nvSpPr>
          <p:spPr>
            <a:xfrm>
              <a:off x="1918554" y="1272128"/>
              <a:ext cx="5177160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256619-8F0B-F273-F910-C231599FBE3D}"/>
              </a:ext>
            </a:extLst>
          </p:cNvPr>
          <p:cNvGrpSpPr/>
          <p:nvPr/>
        </p:nvGrpSpPr>
        <p:grpSpPr>
          <a:xfrm>
            <a:off x="1828929" y="2982746"/>
            <a:ext cx="5678108" cy="1458756"/>
            <a:chOff x="1920918" y="3001137"/>
            <a:chExt cx="5678108" cy="1458756"/>
          </a:xfrm>
        </p:grpSpPr>
        <p:sp>
          <p:nvSpPr>
            <p:cNvPr id="16" name="Google Shape;423;p40">
              <a:extLst>
                <a:ext uri="{FF2B5EF4-FFF2-40B4-BE49-F238E27FC236}">
                  <a16:creationId xmlns:a16="http://schemas.microsoft.com/office/drawing/2014/main" id="{2CF27ED8-E2DB-48A4-580B-F5DBA0779748}"/>
                </a:ext>
              </a:extLst>
            </p:cNvPr>
            <p:cNvSpPr/>
            <p:nvPr/>
          </p:nvSpPr>
          <p:spPr>
            <a:xfrm>
              <a:off x="2084861" y="3101448"/>
              <a:ext cx="5514165" cy="1358445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4;p40">
              <a:extLst>
                <a:ext uri="{FF2B5EF4-FFF2-40B4-BE49-F238E27FC236}">
                  <a16:creationId xmlns:a16="http://schemas.microsoft.com/office/drawing/2014/main" id="{56D5A459-0E4E-DD07-7D7C-7BEA85560141}"/>
                </a:ext>
              </a:extLst>
            </p:cNvPr>
            <p:cNvSpPr/>
            <p:nvPr/>
          </p:nvSpPr>
          <p:spPr>
            <a:xfrm>
              <a:off x="1923291" y="3001159"/>
              <a:ext cx="5514165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Google Shape;428;p40">
                  <a:extLst>
                    <a:ext uri="{FF2B5EF4-FFF2-40B4-BE49-F238E27FC236}">
                      <a16:creationId xmlns:a16="http://schemas.microsoft.com/office/drawing/2014/main" id="{1AD226B0-F402-1330-8A13-482ADF9DDC8E}"/>
                    </a:ext>
                  </a:extLst>
                </p:cNvPr>
                <p:cNvSpPr txBox="1"/>
                <p:nvPr/>
              </p:nvSpPr>
              <p:spPr>
                <a:xfrm>
                  <a:off x="2085848" y="3353949"/>
                  <a:ext cx="5161907" cy="94034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</m:ctrlPr>
                          </m:fPr>
                          <m:num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𝜕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𝐽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(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𝑤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, 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𝑏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)</m:t>
                            </m:r>
                          </m:num>
                          <m:den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𝜕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Kumbh Sans Thin"/>
                                <a:cs typeface="Kumbh Sans Thin"/>
                                <a:sym typeface="Kumbh Sans Thin"/>
                              </a:rPr>
                              <m:t>𝑤</m:t>
                            </m:r>
                          </m:den>
                        </m:f>
                        <m:r>
                          <a:rPr lang="sr-Latn-R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Kumbh Sans Thin"/>
                            <a:cs typeface="Kumbh Sans Thin"/>
                            <a:sym typeface="Kumbh Sans Thin"/>
                          </a:rPr>
                          <m:t>=</m:t>
                        </m:r>
                        <m:f>
                          <m:fPr>
                            <m:ctrlP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</m:ctrlPr>
                          </m:fPr>
                          <m:num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1</m:t>
                            </m:r>
                          </m:num>
                          <m:den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𝑖</m:t>
                            </m:r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1</m:t>
                            </m:r>
                          </m:sub>
                          <m:sup>
                            <m:r>
                              <a:rPr lang="sr-Latn-R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Kumbh Sans Thin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sr-Latn-R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</m:ctrlPr>
                                  </m:sSupPr>
                                  <m:e>
                                    <m: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sr-Latn-R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Kumbh Sans Thin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sr-Latn-RS" sz="16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Kumbh Sans Thin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sr-Latn-R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sym typeface="Kumbh Sans Thin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</m:ctrlPr>
                                  </m:sSupPr>
                                  <m:e>
                                    <m: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(</m:t>
                                    </m:r>
                                    <m: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𝑖</m:t>
                                    </m:r>
                                    <m:r>
                                      <a:rPr lang="sr-Latn-R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Kumbh Sans Thin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ar-AE" sz="1600" dirty="0">
                    <a:solidFill>
                      <a:schemeClr val="bg1"/>
                    </a:solidFill>
                    <a:latin typeface="Kumbh Sans Thin"/>
                    <a:ea typeface="Kumbh Sans Thin"/>
                    <a:cs typeface="Kumbh Sans Thin"/>
                    <a:sym typeface="Kumbh Sans Thin"/>
                  </a:endParaRPr>
                </a:p>
              </p:txBody>
            </p:sp>
          </mc:Choice>
          <mc:Fallback xmlns="">
            <p:sp>
              <p:nvSpPr>
                <p:cNvPr id="18" name="Google Shape;428;p40">
                  <a:extLst>
                    <a:ext uri="{FF2B5EF4-FFF2-40B4-BE49-F238E27FC236}">
                      <a16:creationId xmlns:a16="http://schemas.microsoft.com/office/drawing/2014/main" id="{1AD226B0-F402-1330-8A13-482ADF9DD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848" y="3353949"/>
                  <a:ext cx="5161907" cy="94034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0" name="Google Shape;429;p40">
              <a:extLst>
                <a:ext uri="{FF2B5EF4-FFF2-40B4-BE49-F238E27FC236}">
                  <a16:creationId xmlns:a16="http://schemas.microsoft.com/office/drawing/2014/main" id="{FFBE7C80-670E-581D-E479-2FF416E2E9FA}"/>
                </a:ext>
              </a:extLst>
            </p:cNvPr>
            <p:cNvGrpSpPr/>
            <p:nvPr/>
          </p:nvGrpSpPr>
          <p:grpSpPr>
            <a:xfrm>
              <a:off x="7195633" y="3105754"/>
              <a:ext cx="141903" cy="143533"/>
              <a:chOff x="8300831" y="1364305"/>
              <a:chExt cx="184200" cy="184200"/>
            </a:xfrm>
          </p:grpSpPr>
          <p:cxnSp>
            <p:nvCxnSpPr>
              <p:cNvPr id="23" name="Google Shape;430;p40">
                <a:extLst>
                  <a:ext uri="{FF2B5EF4-FFF2-40B4-BE49-F238E27FC236}">
                    <a16:creationId xmlns:a16="http://schemas.microsoft.com/office/drawing/2014/main" id="{54405532-8A5E-0F01-70A4-ED6A89BA1B3B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31;p40">
                <a:extLst>
                  <a:ext uri="{FF2B5EF4-FFF2-40B4-BE49-F238E27FC236}">
                    <a16:creationId xmlns:a16="http://schemas.microsoft.com/office/drawing/2014/main" id="{E7769DAC-BAB1-2486-1745-CB207701FFA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" name="Google Shape;432;p40">
              <a:extLst>
                <a:ext uri="{FF2B5EF4-FFF2-40B4-BE49-F238E27FC236}">
                  <a16:creationId xmlns:a16="http://schemas.microsoft.com/office/drawing/2014/main" id="{C9D2B6AD-F15A-8E9C-E985-B707EBDD6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23288" y="3317674"/>
              <a:ext cx="551559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433;p40">
              <a:extLst>
                <a:ext uri="{FF2B5EF4-FFF2-40B4-BE49-F238E27FC236}">
                  <a16:creationId xmlns:a16="http://schemas.microsoft.com/office/drawing/2014/main" id="{6D329AD2-CC6C-6C13-EF24-217F862DB3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3001137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428;p40">
              <a:extLst>
                <a:ext uri="{FF2B5EF4-FFF2-40B4-BE49-F238E27FC236}">
                  <a16:creationId xmlns:a16="http://schemas.microsoft.com/office/drawing/2014/main" id="{9C3B6B94-1F48-ECFF-8B5E-977A51D7B37F}"/>
                </a:ext>
              </a:extLst>
            </p:cNvPr>
            <p:cNvSpPr txBox="1"/>
            <p:nvPr/>
          </p:nvSpPr>
          <p:spPr>
            <a:xfrm>
              <a:off x="1920918" y="3042086"/>
              <a:ext cx="5174796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93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9BD55-80A8-A0A5-CCB6-00E7E3C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2400" dirty="0"/>
              <a:t>Logistička regresija – klasifikacija na više kategorija</a:t>
            </a:r>
            <a:endParaRPr 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18B74E-2C44-360D-EF1E-F726E6651CDB}"/>
              </a:ext>
            </a:extLst>
          </p:cNvPr>
          <p:cNvGrpSpPr/>
          <p:nvPr/>
        </p:nvGrpSpPr>
        <p:grpSpPr>
          <a:xfrm>
            <a:off x="1826565" y="1300527"/>
            <a:ext cx="5680472" cy="1458756"/>
            <a:chOff x="1918554" y="1231179"/>
            <a:chExt cx="5680472" cy="1458756"/>
          </a:xfrm>
        </p:grpSpPr>
        <p:sp>
          <p:nvSpPr>
            <p:cNvPr id="5" name="Google Shape;423;p40">
              <a:extLst>
                <a:ext uri="{FF2B5EF4-FFF2-40B4-BE49-F238E27FC236}">
                  <a16:creationId xmlns:a16="http://schemas.microsoft.com/office/drawing/2014/main" id="{6907EC51-DD49-D364-42C0-799D3E1C06B9}"/>
                </a:ext>
              </a:extLst>
            </p:cNvPr>
            <p:cNvSpPr/>
            <p:nvPr/>
          </p:nvSpPr>
          <p:spPr>
            <a:xfrm>
              <a:off x="2082488" y="1331490"/>
              <a:ext cx="5516538" cy="1358445"/>
            </a:xfrm>
            <a:prstGeom prst="rect">
              <a:avLst/>
            </a:prstGeom>
            <a:solidFill>
              <a:schemeClr val="bg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424;p40">
              <a:extLst>
                <a:ext uri="{FF2B5EF4-FFF2-40B4-BE49-F238E27FC236}">
                  <a16:creationId xmlns:a16="http://schemas.microsoft.com/office/drawing/2014/main" id="{A58F52D9-FE02-CCF0-5A47-DECBDA4D936F}"/>
                </a:ext>
              </a:extLst>
            </p:cNvPr>
            <p:cNvSpPr/>
            <p:nvPr/>
          </p:nvSpPr>
          <p:spPr>
            <a:xfrm>
              <a:off x="1920918" y="1231201"/>
              <a:ext cx="5516538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" name="Google Shape;429;p40">
              <a:extLst>
                <a:ext uri="{FF2B5EF4-FFF2-40B4-BE49-F238E27FC236}">
                  <a16:creationId xmlns:a16="http://schemas.microsoft.com/office/drawing/2014/main" id="{81E27AB4-2C39-02D2-6885-B2BC7D2A1893}"/>
                </a:ext>
              </a:extLst>
            </p:cNvPr>
            <p:cNvGrpSpPr/>
            <p:nvPr/>
          </p:nvGrpSpPr>
          <p:grpSpPr>
            <a:xfrm>
              <a:off x="7195633" y="1335796"/>
              <a:ext cx="141903" cy="143533"/>
              <a:chOff x="8300831" y="1364305"/>
              <a:chExt cx="184200" cy="184200"/>
            </a:xfrm>
          </p:grpSpPr>
          <p:cxnSp>
            <p:nvCxnSpPr>
              <p:cNvPr id="9" name="Google Shape;430;p40">
                <a:extLst>
                  <a:ext uri="{FF2B5EF4-FFF2-40B4-BE49-F238E27FC236}">
                    <a16:creationId xmlns:a16="http://schemas.microsoft.com/office/drawing/2014/main" id="{33A0BF19-6E08-E1B1-8528-9651CD030287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" name="Google Shape;431;p40">
                <a:extLst>
                  <a:ext uri="{FF2B5EF4-FFF2-40B4-BE49-F238E27FC236}">
                    <a16:creationId xmlns:a16="http://schemas.microsoft.com/office/drawing/2014/main" id="{BDB0B975-1BA4-1F30-B77C-0CB8EA4D286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1" name="Google Shape;432;p40">
              <a:extLst>
                <a:ext uri="{FF2B5EF4-FFF2-40B4-BE49-F238E27FC236}">
                  <a16:creationId xmlns:a16="http://schemas.microsoft.com/office/drawing/2014/main" id="{04465439-2D1B-DC42-C622-155FB6D8D607}"/>
                </a:ext>
              </a:extLst>
            </p:cNvPr>
            <p:cNvCxnSpPr>
              <a:cxnSpLocks/>
            </p:cNvCxnSpPr>
            <p:nvPr/>
          </p:nvCxnSpPr>
          <p:spPr>
            <a:xfrm>
              <a:off x="1920918" y="1547716"/>
              <a:ext cx="551796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433;p40">
              <a:extLst>
                <a:ext uri="{FF2B5EF4-FFF2-40B4-BE49-F238E27FC236}">
                  <a16:creationId xmlns:a16="http://schemas.microsoft.com/office/drawing/2014/main" id="{CC248CD1-A21F-F19C-78D9-C1C5EE70E665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1231179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Google Shape;428;p40">
              <a:extLst>
                <a:ext uri="{FF2B5EF4-FFF2-40B4-BE49-F238E27FC236}">
                  <a16:creationId xmlns:a16="http://schemas.microsoft.com/office/drawing/2014/main" id="{5F425D62-18F8-7FE7-612E-5809B258D815}"/>
                </a:ext>
              </a:extLst>
            </p:cNvPr>
            <p:cNvSpPr txBox="1"/>
            <p:nvPr/>
          </p:nvSpPr>
          <p:spPr>
            <a:xfrm>
              <a:off x="1918554" y="1272128"/>
              <a:ext cx="5177160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Logistička funkcija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256619-8F0B-F273-F910-C231599FBE3D}"/>
              </a:ext>
            </a:extLst>
          </p:cNvPr>
          <p:cNvGrpSpPr/>
          <p:nvPr/>
        </p:nvGrpSpPr>
        <p:grpSpPr>
          <a:xfrm>
            <a:off x="1828929" y="2982746"/>
            <a:ext cx="5678108" cy="1458756"/>
            <a:chOff x="1920918" y="3001137"/>
            <a:chExt cx="5678108" cy="1458756"/>
          </a:xfrm>
        </p:grpSpPr>
        <p:sp>
          <p:nvSpPr>
            <p:cNvPr id="16" name="Google Shape;423;p40">
              <a:extLst>
                <a:ext uri="{FF2B5EF4-FFF2-40B4-BE49-F238E27FC236}">
                  <a16:creationId xmlns:a16="http://schemas.microsoft.com/office/drawing/2014/main" id="{2CF27ED8-E2DB-48A4-580B-F5DBA0779748}"/>
                </a:ext>
              </a:extLst>
            </p:cNvPr>
            <p:cNvSpPr/>
            <p:nvPr/>
          </p:nvSpPr>
          <p:spPr>
            <a:xfrm>
              <a:off x="2084861" y="3101448"/>
              <a:ext cx="5514165" cy="135844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424;p40">
              <a:extLst>
                <a:ext uri="{FF2B5EF4-FFF2-40B4-BE49-F238E27FC236}">
                  <a16:creationId xmlns:a16="http://schemas.microsoft.com/office/drawing/2014/main" id="{56D5A459-0E4E-DD07-7D7C-7BEA85560141}"/>
                </a:ext>
              </a:extLst>
            </p:cNvPr>
            <p:cNvSpPr/>
            <p:nvPr/>
          </p:nvSpPr>
          <p:spPr>
            <a:xfrm>
              <a:off x="1923291" y="3001159"/>
              <a:ext cx="5514165" cy="1358446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" name="Google Shape;429;p40">
              <a:extLst>
                <a:ext uri="{FF2B5EF4-FFF2-40B4-BE49-F238E27FC236}">
                  <a16:creationId xmlns:a16="http://schemas.microsoft.com/office/drawing/2014/main" id="{FFBE7C80-670E-581D-E479-2FF416E2E9FA}"/>
                </a:ext>
              </a:extLst>
            </p:cNvPr>
            <p:cNvGrpSpPr/>
            <p:nvPr/>
          </p:nvGrpSpPr>
          <p:grpSpPr>
            <a:xfrm>
              <a:off x="7195633" y="3105754"/>
              <a:ext cx="141903" cy="143533"/>
              <a:chOff x="8300831" y="1364305"/>
              <a:chExt cx="184200" cy="184200"/>
            </a:xfrm>
          </p:grpSpPr>
          <p:cxnSp>
            <p:nvCxnSpPr>
              <p:cNvPr id="23" name="Google Shape;430;p40">
                <a:extLst>
                  <a:ext uri="{FF2B5EF4-FFF2-40B4-BE49-F238E27FC236}">
                    <a16:creationId xmlns:a16="http://schemas.microsoft.com/office/drawing/2014/main" id="{54405532-8A5E-0F01-70A4-ED6A89BA1B3B}"/>
                  </a:ext>
                </a:extLst>
              </p:cNvPr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431;p40">
                <a:extLst>
                  <a:ext uri="{FF2B5EF4-FFF2-40B4-BE49-F238E27FC236}">
                    <a16:creationId xmlns:a16="http://schemas.microsoft.com/office/drawing/2014/main" id="{E7769DAC-BAB1-2486-1745-CB207701FFAB}"/>
                  </a:ext>
                </a:extLst>
              </p:cNvPr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" name="Google Shape;432;p40">
              <a:extLst>
                <a:ext uri="{FF2B5EF4-FFF2-40B4-BE49-F238E27FC236}">
                  <a16:creationId xmlns:a16="http://schemas.microsoft.com/office/drawing/2014/main" id="{C9D2B6AD-F15A-8E9C-E985-B707EBDD616E}"/>
                </a:ext>
              </a:extLst>
            </p:cNvPr>
            <p:cNvCxnSpPr>
              <a:cxnSpLocks/>
            </p:cNvCxnSpPr>
            <p:nvPr/>
          </p:nvCxnSpPr>
          <p:spPr>
            <a:xfrm>
              <a:off x="1923288" y="3317674"/>
              <a:ext cx="5515591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433;p40">
              <a:extLst>
                <a:ext uri="{FF2B5EF4-FFF2-40B4-BE49-F238E27FC236}">
                  <a16:creationId xmlns:a16="http://schemas.microsoft.com/office/drawing/2014/main" id="{6D329AD2-CC6C-6C13-EF24-217F862DB3F2}"/>
                </a:ext>
              </a:extLst>
            </p:cNvPr>
            <p:cNvCxnSpPr>
              <a:cxnSpLocks/>
            </p:cNvCxnSpPr>
            <p:nvPr/>
          </p:nvCxnSpPr>
          <p:spPr>
            <a:xfrm>
              <a:off x="7117624" y="3001137"/>
              <a:ext cx="0" cy="316537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Google Shape;428;p40">
              <a:extLst>
                <a:ext uri="{FF2B5EF4-FFF2-40B4-BE49-F238E27FC236}">
                  <a16:creationId xmlns:a16="http://schemas.microsoft.com/office/drawing/2014/main" id="{9C3B6B94-1F48-ECFF-8B5E-977A51D7B37F}"/>
                </a:ext>
              </a:extLst>
            </p:cNvPr>
            <p:cNvSpPr txBox="1"/>
            <p:nvPr/>
          </p:nvSpPr>
          <p:spPr>
            <a:xfrm>
              <a:off x="1920918" y="3042086"/>
              <a:ext cx="5174796" cy="263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r-Latn-RS" sz="1100" dirty="0">
                  <a:solidFill>
                    <a:schemeClr val="lt1"/>
                  </a:solidFill>
                  <a:latin typeface="Kumbh Sans Thin"/>
                  <a:ea typeface="Kumbh Sans Thin"/>
                  <a:cs typeface="Kumbh Sans Thin"/>
                  <a:sym typeface="Kumbh Sans Thin"/>
                </a:rPr>
                <a:t>Kros-kategorička unakrsna entropija</a:t>
              </a:r>
              <a:endParaRPr sz="1100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endParaRP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E452CF2A-19BA-6A25-792D-464CF3199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33675" y="1676635"/>
            <a:ext cx="3676650" cy="93345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A12385B-04AA-29E3-BBCC-685D81220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9198" y="3441993"/>
            <a:ext cx="305908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3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501244" y="1269775"/>
            <a:ext cx="6141512" cy="3049729"/>
            <a:chOff x="1501244" y="1269775"/>
            <a:chExt cx="6141512" cy="3049729"/>
          </a:xfrm>
        </p:grpSpPr>
        <p:sp>
          <p:nvSpPr>
            <p:cNvPr id="373" name="Google Shape;373;p38"/>
            <p:cNvSpPr/>
            <p:nvPr/>
          </p:nvSpPr>
          <p:spPr>
            <a:xfrm>
              <a:off x="1750456" y="1458704"/>
              <a:ext cx="5892300" cy="2860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501244" y="1269786"/>
              <a:ext cx="5892300" cy="2860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8"/>
            <p:cNvGrpSpPr/>
            <p:nvPr/>
          </p:nvGrpSpPr>
          <p:grpSpPr>
            <a:xfrm>
              <a:off x="7004481" y="1375279"/>
              <a:ext cx="184200" cy="184200"/>
              <a:chOff x="8300831" y="1364305"/>
              <a:chExt cx="184200" cy="184200"/>
            </a:xfrm>
          </p:grpSpPr>
          <p:cxnSp>
            <p:nvCxnSpPr>
              <p:cNvPr id="376" name="Google Shape;376;p38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8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8" name="Google Shape;378;p38"/>
            <p:cNvCxnSpPr/>
            <p:nvPr/>
          </p:nvCxnSpPr>
          <p:spPr>
            <a:xfrm>
              <a:off x="1503025" y="1655775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8"/>
            <p:cNvCxnSpPr/>
            <p:nvPr/>
          </p:nvCxnSpPr>
          <p:spPr>
            <a:xfrm>
              <a:off x="6807125" y="1269775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2300444" y="2880611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Perceptron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</a:t>
            </a:r>
            <a:r>
              <a:rPr lang="sr-Latn-RS" dirty="0">
                <a:solidFill>
                  <a:schemeClr val="accent1"/>
                </a:solidFill>
              </a:rPr>
              <a:t>4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3983300" y="2580749"/>
            <a:ext cx="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46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3B82-8D72-6164-B794-256C28028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Perceptron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544B73-E073-911E-6F9C-BFA9256008D0}"/>
              </a:ext>
            </a:extLst>
          </p:cNvPr>
          <p:cNvSpPr/>
          <p:nvPr/>
        </p:nvSpPr>
        <p:spPr>
          <a:xfrm>
            <a:off x="3074716" y="1280161"/>
            <a:ext cx="3200400" cy="3200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CB1D93-A6C7-91BB-45AA-7AD4F3554CD3}"/>
              </a:ext>
            </a:extLst>
          </p:cNvPr>
          <p:cNvCxnSpPr>
            <a:cxnSpLocks/>
          </p:cNvCxnSpPr>
          <p:nvPr/>
        </p:nvCxnSpPr>
        <p:spPr>
          <a:xfrm>
            <a:off x="4930232" y="1297943"/>
            <a:ext cx="14333" cy="31623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8A823C-57E6-D93D-615A-61DB4C968011}"/>
              </a:ext>
            </a:extLst>
          </p:cNvPr>
          <p:cNvCxnSpPr>
            <a:cxnSpLocks/>
          </p:cNvCxnSpPr>
          <p:nvPr/>
        </p:nvCxnSpPr>
        <p:spPr>
          <a:xfrm>
            <a:off x="1219200" y="1377770"/>
            <a:ext cx="1977279" cy="8769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A5BFBE-057E-3F78-C7D5-3BE99054FD4C}"/>
              </a:ext>
            </a:extLst>
          </p:cNvPr>
          <p:cNvCxnSpPr>
            <a:cxnSpLocks/>
          </p:cNvCxnSpPr>
          <p:nvPr/>
        </p:nvCxnSpPr>
        <p:spPr>
          <a:xfrm>
            <a:off x="1219200" y="2263140"/>
            <a:ext cx="1876879" cy="30861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EF1E32-30BF-3A83-AAD9-905AD1AAFDF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219200" y="2880361"/>
            <a:ext cx="1855516" cy="47418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F690AD-24C2-0A96-3515-34CA73F0700C}"/>
              </a:ext>
            </a:extLst>
          </p:cNvPr>
          <p:cNvCxnSpPr>
            <a:cxnSpLocks/>
          </p:cNvCxnSpPr>
          <p:nvPr/>
        </p:nvCxnSpPr>
        <p:spPr>
          <a:xfrm flipV="1">
            <a:off x="1219200" y="3265442"/>
            <a:ext cx="1876879" cy="315958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B588882-6B53-2FD8-17BE-496CCAA9ABD4}"/>
              </a:ext>
            </a:extLst>
          </p:cNvPr>
          <p:cNvCxnSpPr>
            <a:cxnSpLocks/>
          </p:cNvCxnSpPr>
          <p:nvPr/>
        </p:nvCxnSpPr>
        <p:spPr>
          <a:xfrm flipV="1">
            <a:off x="1219200" y="3581400"/>
            <a:ext cx="1981200" cy="693692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292CBFE-D1F8-73C4-9024-582E69729FA7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6275116" y="2880361"/>
            <a:ext cx="725123" cy="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Google Shape;422;p40">
                <a:extLst>
                  <a:ext uri="{FF2B5EF4-FFF2-40B4-BE49-F238E27FC236}">
                    <a16:creationId xmlns:a16="http://schemas.microsoft.com/office/drawing/2014/main" id="{EC0E1945-27D6-182F-5BBD-C7B7887B81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97823" y="2495550"/>
                <a:ext cx="1415688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 xmlns:m="http://schemas.openxmlformats.org/officeDocument/2006/math">
                    <m:r>
                      <a:rPr lang="sr-Latn-RS" sz="3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sr-Latn-RS" sz="3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sr-Latn-R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r-Latn-R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sr-Latn-RS" sz="3200" dirty="0">
                    <a:solidFill>
                      <a:schemeClr val="accent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9" name="Google Shape;422;p40">
                <a:extLst>
                  <a:ext uri="{FF2B5EF4-FFF2-40B4-BE49-F238E27FC236}">
                    <a16:creationId xmlns:a16="http://schemas.microsoft.com/office/drawing/2014/main" id="{EC0E1945-27D6-182F-5BBD-C7B7887B8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23" y="2495550"/>
                <a:ext cx="1415688" cy="492737"/>
              </a:xfrm>
              <a:prstGeom prst="rect">
                <a:avLst/>
              </a:prstGeom>
              <a:blipFill>
                <a:blip r:embed="rId2"/>
                <a:stretch>
                  <a:fillRect b="-160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Google Shape;422;p40">
                <a:extLst>
                  <a:ext uri="{FF2B5EF4-FFF2-40B4-BE49-F238E27FC236}">
                    <a16:creationId xmlns:a16="http://schemas.microsoft.com/office/drawing/2014/main" id="{A0E00F33-FE64-CAF4-44B0-F253F49CC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061" y="1051575"/>
                <a:ext cx="1415688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r-Latn-R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1" name="Google Shape;422;p40">
                <a:extLst>
                  <a:ext uri="{FF2B5EF4-FFF2-40B4-BE49-F238E27FC236}">
                    <a16:creationId xmlns:a16="http://schemas.microsoft.com/office/drawing/2014/main" id="{A0E00F33-FE64-CAF4-44B0-F253F49CC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1" y="1051575"/>
                <a:ext cx="1415688" cy="492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Google Shape;422;p40">
                <a:extLst>
                  <a:ext uri="{FF2B5EF4-FFF2-40B4-BE49-F238E27FC236}">
                    <a16:creationId xmlns:a16="http://schemas.microsoft.com/office/drawing/2014/main" id="{DA368DA6-53C7-17F4-B994-21B9900D92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6061" y="1907111"/>
                <a:ext cx="1415688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r-Latn-R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2" name="Google Shape;422;p40">
                <a:extLst>
                  <a:ext uri="{FF2B5EF4-FFF2-40B4-BE49-F238E27FC236}">
                    <a16:creationId xmlns:a16="http://schemas.microsoft.com/office/drawing/2014/main" id="{DA368DA6-53C7-17F4-B994-21B9900D9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1" y="1907111"/>
                <a:ext cx="1415688" cy="492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422;p40">
                <a:extLst>
                  <a:ext uri="{FF2B5EF4-FFF2-40B4-BE49-F238E27FC236}">
                    <a16:creationId xmlns:a16="http://schemas.microsoft.com/office/drawing/2014/main" id="{C4391841-224D-CDDE-8134-8FAD33BD7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71" y="2592343"/>
                <a:ext cx="1415688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3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sr-Latn-R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3" name="Google Shape;422;p40">
                <a:extLst>
                  <a:ext uri="{FF2B5EF4-FFF2-40B4-BE49-F238E27FC236}">
                    <a16:creationId xmlns:a16="http://schemas.microsoft.com/office/drawing/2014/main" id="{C4391841-224D-CDDE-8134-8FAD33BD7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1" y="2592343"/>
                <a:ext cx="1415688" cy="492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Google Shape;422;p40">
                <a:extLst>
                  <a:ext uri="{FF2B5EF4-FFF2-40B4-BE49-F238E27FC236}">
                    <a16:creationId xmlns:a16="http://schemas.microsoft.com/office/drawing/2014/main" id="{390382CB-0882-E41C-FA7A-9FC4D20859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371" y="3275308"/>
                <a:ext cx="1415688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r-Latn-R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4" name="Google Shape;422;p40">
                <a:extLst>
                  <a:ext uri="{FF2B5EF4-FFF2-40B4-BE49-F238E27FC236}">
                    <a16:creationId xmlns:a16="http://schemas.microsoft.com/office/drawing/2014/main" id="{390382CB-0882-E41C-FA7A-9FC4D2085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1" y="3275308"/>
                <a:ext cx="1415688" cy="4927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Google Shape;422;p40">
                <a:extLst>
                  <a:ext uri="{FF2B5EF4-FFF2-40B4-BE49-F238E27FC236}">
                    <a16:creationId xmlns:a16="http://schemas.microsoft.com/office/drawing/2014/main" id="{C7E1A3BC-FFE0-E8FF-A78F-BFF314B8F3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1" y="3967526"/>
                <a:ext cx="1415688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sr-Latn-RS" sz="3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r-Latn-R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5" name="Google Shape;422;p40">
                <a:extLst>
                  <a:ext uri="{FF2B5EF4-FFF2-40B4-BE49-F238E27FC236}">
                    <a16:creationId xmlns:a16="http://schemas.microsoft.com/office/drawing/2014/main" id="{C7E1A3BC-FFE0-E8FF-A78F-BFF314B8F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1" y="3967526"/>
                <a:ext cx="1415688" cy="4927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Google Shape;422;p40">
                <a:extLst>
                  <a:ext uri="{FF2B5EF4-FFF2-40B4-BE49-F238E27FC236}">
                    <a16:creationId xmlns:a16="http://schemas.microsoft.com/office/drawing/2014/main" id="{0EF4805C-B16C-F2AF-E24E-8BACFCA5DB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3365" y="2685426"/>
                <a:ext cx="1981200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sr-Latn-R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sr-Latn-R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sr-Latn-R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sr-Latn-R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sr-Latn-RS" sz="2400" dirty="0"/>
              </a:p>
            </p:txBody>
          </p:sp>
        </mc:Choice>
        <mc:Fallback xmlns="">
          <p:sp>
            <p:nvSpPr>
              <p:cNvPr id="56" name="Google Shape;422;p40">
                <a:extLst>
                  <a:ext uri="{FF2B5EF4-FFF2-40B4-BE49-F238E27FC236}">
                    <a16:creationId xmlns:a16="http://schemas.microsoft.com/office/drawing/2014/main" id="{0EF4805C-B16C-F2AF-E24E-8BACFCA5D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365" y="2685426"/>
                <a:ext cx="1981200" cy="492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Google Shape;422;p40">
                <a:extLst>
                  <a:ext uri="{FF2B5EF4-FFF2-40B4-BE49-F238E27FC236}">
                    <a16:creationId xmlns:a16="http://schemas.microsoft.com/office/drawing/2014/main" id="{6B3ED11B-0CBD-BD67-6B0E-E73C5C2A6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3122" y="2645846"/>
                <a:ext cx="1564410" cy="49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sr-Latn-R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sr-Latn-R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sr-Latn-R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sr-Latn-R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sr-Latn-R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r-Latn-R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7" name="Google Shape;422;p40">
                <a:extLst>
                  <a:ext uri="{FF2B5EF4-FFF2-40B4-BE49-F238E27FC236}">
                    <a16:creationId xmlns:a16="http://schemas.microsoft.com/office/drawing/2014/main" id="{6B3ED11B-0CBD-BD67-6B0E-E73C5C2A6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122" y="2645846"/>
                <a:ext cx="1564410" cy="492737"/>
              </a:xfrm>
              <a:prstGeom prst="rect">
                <a:avLst/>
              </a:prstGeom>
              <a:blipFill>
                <a:blip r:embed="rId9"/>
                <a:stretch>
                  <a:fillRect b="-123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Google Shape;422;p40">
                <a:extLst>
                  <a:ext uri="{FF2B5EF4-FFF2-40B4-BE49-F238E27FC236}">
                    <a16:creationId xmlns:a16="http://schemas.microsoft.com/office/drawing/2014/main" id="{418DA1C3-7986-5B09-9BCB-2BC909C4CD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67633" y="3925626"/>
                <a:ext cx="1828846" cy="359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  <a:scene3d>
                  <a:camera prst="orthographicFront">
                    <a:rot lat="0" lon="0" rev="1080000"/>
                  </a:camera>
                  <a:lightRig rig="threePt" dir="t"/>
                </a:scene3d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sr-Latn-R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sr-Latn-R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1" name="Google Shape;422;p40">
                <a:extLst>
                  <a:ext uri="{FF2B5EF4-FFF2-40B4-BE49-F238E27FC236}">
                    <a16:creationId xmlns:a16="http://schemas.microsoft.com/office/drawing/2014/main" id="{418DA1C3-7986-5B09-9BCB-2BC909C4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33" y="3925626"/>
                <a:ext cx="1828846" cy="359729"/>
              </a:xfrm>
              <a:prstGeom prst="rect">
                <a:avLst/>
              </a:prstGeom>
              <a:blipFill>
                <a:blip r:embed="rId10"/>
                <a:stretch>
                  <a:fillRect t="-5085" b="-13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Google Shape;422;p40">
                <a:extLst>
                  <a:ext uri="{FF2B5EF4-FFF2-40B4-BE49-F238E27FC236}">
                    <a16:creationId xmlns:a16="http://schemas.microsoft.com/office/drawing/2014/main" id="{FEBE3363-9226-00FC-9D89-9D19813015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3416" y="1350117"/>
                <a:ext cx="1828846" cy="359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  <a:scene3d>
                  <a:camera prst="orthographicFront">
                    <a:rot lat="0" lon="0" rev="20099999"/>
                  </a:camera>
                  <a:lightRig rig="threePt" dir="t"/>
                </a:scene3d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r-Latn-R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r-Latn-R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2" name="Google Shape;422;p40">
                <a:extLst>
                  <a:ext uri="{FF2B5EF4-FFF2-40B4-BE49-F238E27FC236}">
                    <a16:creationId xmlns:a16="http://schemas.microsoft.com/office/drawing/2014/main" id="{FEBE3363-9226-00FC-9D89-9D1981301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16" y="1350117"/>
                <a:ext cx="1828846" cy="359729"/>
              </a:xfrm>
              <a:prstGeom prst="rect">
                <a:avLst/>
              </a:prstGeom>
              <a:blipFill>
                <a:blip r:embed="rId11"/>
                <a:stretch>
                  <a:fillRect t="-6780" b="-37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Google Shape;422;p40">
                <a:extLst>
                  <a:ext uri="{FF2B5EF4-FFF2-40B4-BE49-F238E27FC236}">
                    <a16:creationId xmlns:a16="http://schemas.microsoft.com/office/drawing/2014/main" id="{AE523B8B-D4E2-71B2-D0E1-DE4F006A2C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19200" y="2008627"/>
                <a:ext cx="1828846" cy="359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  <a:scene3d>
                  <a:camera prst="orthographicFront">
                    <a:rot lat="0" lon="0" rev="20880000"/>
                  </a:camera>
                  <a:lightRig rig="threePt" dir="t"/>
                </a:scene3d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sr-Latn-R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r-Latn-R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3" name="Google Shape;422;p40">
                <a:extLst>
                  <a:ext uri="{FF2B5EF4-FFF2-40B4-BE49-F238E27FC236}">
                    <a16:creationId xmlns:a16="http://schemas.microsoft.com/office/drawing/2014/main" id="{AE523B8B-D4E2-71B2-D0E1-DE4F006A2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008627"/>
                <a:ext cx="1828846" cy="359729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Google Shape;422;p40">
                <a:extLst>
                  <a:ext uri="{FF2B5EF4-FFF2-40B4-BE49-F238E27FC236}">
                    <a16:creationId xmlns:a16="http://schemas.microsoft.com/office/drawing/2014/main" id="{BB53E414-EBC1-5E14-66FE-53FCB05576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216" y="3401038"/>
                <a:ext cx="1828846" cy="3597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  <a:scene3d>
                  <a:camera prst="orthographicFront">
                    <a:rot lat="0" lon="0" rev="600000"/>
                  </a:camera>
                  <a:lightRig rig="threePt" dir="t"/>
                </a:scene3d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Quattrocento Sans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defRPr>
                </a:lvl9pPr>
              </a:lstStyle>
              <a:p>
                <a:pPr marL="13970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sr-Latn-R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sr-Latn-R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r-Latn-R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4" name="Google Shape;422;p40">
                <a:extLst>
                  <a:ext uri="{FF2B5EF4-FFF2-40B4-BE49-F238E27FC236}">
                    <a16:creationId xmlns:a16="http://schemas.microsoft.com/office/drawing/2014/main" id="{BB53E414-EBC1-5E14-66FE-53FCB0557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16" y="3401038"/>
                <a:ext cx="1828846" cy="359729"/>
              </a:xfrm>
              <a:prstGeom prst="rect">
                <a:avLst/>
              </a:prstGeom>
              <a:blipFill>
                <a:blip r:embed="rId13"/>
                <a:stretch>
                  <a:fillRect b="-203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422;p40">
            <a:extLst>
              <a:ext uri="{FF2B5EF4-FFF2-40B4-BE49-F238E27FC236}">
                <a16:creationId xmlns:a16="http://schemas.microsoft.com/office/drawing/2014/main" id="{28ACAB9B-900E-7642-4A4D-FF86375C6D80}"/>
              </a:ext>
            </a:extLst>
          </p:cNvPr>
          <p:cNvSpPr txBox="1">
            <a:spLocks/>
          </p:cNvSpPr>
          <p:nvPr/>
        </p:nvSpPr>
        <p:spPr>
          <a:xfrm>
            <a:off x="3425369" y="3208035"/>
            <a:ext cx="1981200" cy="49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9700" indent="0">
              <a:spcBef>
                <a:spcPts val="1600"/>
              </a:spcBef>
              <a:buNone/>
            </a:pPr>
            <a:r>
              <a:rPr lang="en-US" sz="1000" dirty="0"/>
              <a:t>transfer </a:t>
            </a:r>
            <a:r>
              <a:rPr lang="en-US" sz="1000" dirty="0" err="1"/>
              <a:t>funkcija</a:t>
            </a:r>
            <a:r>
              <a:rPr lang="en-US" sz="1000" dirty="0"/>
              <a:t>, 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en-US" sz="1000" dirty="0" err="1"/>
              <a:t>funkcija</a:t>
            </a:r>
            <a:r>
              <a:rPr lang="en-US" sz="1000" dirty="0"/>
              <a:t>  </a:t>
            </a:r>
            <a:r>
              <a:rPr lang="en-US" sz="1000" dirty="0" err="1"/>
              <a:t>sumiranja</a:t>
            </a:r>
            <a:endParaRPr lang="sr-Latn-RS" sz="1000" dirty="0"/>
          </a:p>
        </p:txBody>
      </p:sp>
      <p:sp>
        <p:nvSpPr>
          <p:cNvPr id="8" name="Google Shape;422;p40">
            <a:extLst>
              <a:ext uri="{FF2B5EF4-FFF2-40B4-BE49-F238E27FC236}">
                <a16:creationId xmlns:a16="http://schemas.microsoft.com/office/drawing/2014/main" id="{4F22FDA5-7127-32AC-7D08-C4413681B4D1}"/>
              </a:ext>
            </a:extLst>
          </p:cNvPr>
          <p:cNvSpPr txBox="1">
            <a:spLocks/>
          </p:cNvSpPr>
          <p:nvPr/>
        </p:nvSpPr>
        <p:spPr>
          <a:xfrm>
            <a:off x="4868738" y="3045470"/>
            <a:ext cx="1981200" cy="81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139700" indent="0">
              <a:spcBef>
                <a:spcPts val="1600"/>
              </a:spcBef>
              <a:buNone/>
            </a:pPr>
            <a:r>
              <a:rPr lang="en-US" sz="1000" dirty="0" err="1"/>
              <a:t>aktivaciona</a:t>
            </a:r>
            <a:r>
              <a:rPr lang="en-US" sz="1000" dirty="0"/>
              <a:t> </a:t>
            </a:r>
          </a:p>
          <a:p>
            <a:pPr marL="139700" indent="0">
              <a:spcBef>
                <a:spcPts val="1600"/>
              </a:spcBef>
              <a:buNone/>
            </a:pPr>
            <a:r>
              <a:rPr lang="en-US" sz="1000" dirty="0" err="1"/>
              <a:t>funkcija</a:t>
            </a:r>
            <a:endParaRPr lang="sr-Latn-RS" sz="1000" dirty="0"/>
          </a:p>
        </p:txBody>
      </p:sp>
    </p:spTree>
    <p:extLst>
      <p:ext uri="{BB962C8B-B14F-4D97-AF65-F5344CB8AC3E}">
        <p14:creationId xmlns:p14="http://schemas.microsoft.com/office/powerpoint/2010/main" val="835662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8"/>
          <p:cNvSpPr txBox="1">
            <a:spLocks noGrp="1"/>
          </p:cNvSpPr>
          <p:nvPr>
            <p:ph type="ctrTitle"/>
          </p:nvPr>
        </p:nvSpPr>
        <p:spPr>
          <a:xfrm>
            <a:off x="2240250" y="2210550"/>
            <a:ext cx="46635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Hvala na pažnji</a:t>
            </a:r>
            <a:r>
              <a:rPr lang="en" dirty="0"/>
              <a:t>!</a:t>
            </a:r>
            <a:endParaRPr dirty="0"/>
          </a:p>
        </p:txBody>
      </p:sp>
      <p:sp>
        <p:nvSpPr>
          <p:cNvPr id="1705" name="Google Shape;1705;p68"/>
          <p:cNvSpPr txBox="1"/>
          <p:nvPr/>
        </p:nvSpPr>
        <p:spPr>
          <a:xfrm>
            <a:off x="3072000" y="3914524"/>
            <a:ext cx="30000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Please keep this slide for attribution</a:t>
            </a:r>
            <a:endParaRPr sz="1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3B3A9C-AD57-11F6-4307-8A25B4DB20B4}"/>
              </a:ext>
            </a:extLst>
          </p:cNvPr>
          <p:cNvSpPr/>
          <p:nvPr/>
        </p:nvSpPr>
        <p:spPr>
          <a:xfrm>
            <a:off x="2032001" y="3410226"/>
            <a:ext cx="5124942" cy="760198"/>
          </a:xfrm>
          <a:prstGeom prst="rect">
            <a:avLst/>
          </a:prstGeom>
          <a:solidFill>
            <a:srgbClr val="202A1F"/>
          </a:solidFill>
          <a:ln>
            <a:solidFill>
              <a:srgbClr val="202A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276;p34">
            <a:extLst>
              <a:ext uri="{FF2B5EF4-FFF2-40B4-BE49-F238E27FC236}">
                <a16:creationId xmlns:a16="http://schemas.microsoft.com/office/drawing/2014/main" id="{822C1EB0-0090-4E89-875A-38755D8B47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5279" y="3323066"/>
            <a:ext cx="4359000" cy="13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Marija </a:t>
            </a:r>
            <a:r>
              <a:rPr lang="en-US" dirty="0" err="1"/>
              <a:t>Nedeljkovi</a:t>
            </a:r>
            <a:r>
              <a:rPr lang="sr-Latn-RS" dirty="0"/>
              <a:t>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marija.nedeljkovic</a:t>
            </a:r>
            <a:r>
              <a:rPr lang="en-US" dirty="0"/>
              <a:t>@pfe.rs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501244" y="1269775"/>
            <a:ext cx="6141512" cy="3049729"/>
            <a:chOff x="1501244" y="1269775"/>
            <a:chExt cx="6141512" cy="3049729"/>
          </a:xfrm>
        </p:grpSpPr>
        <p:sp>
          <p:nvSpPr>
            <p:cNvPr id="373" name="Google Shape;373;p38"/>
            <p:cNvSpPr/>
            <p:nvPr/>
          </p:nvSpPr>
          <p:spPr>
            <a:xfrm>
              <a:off x="1750456" y="1458704"/>
              <a:ext cx="5892300" cy="2860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501244" y="1269786"/>
              <a:ext cx="5892300" cy="2860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8"/>
            <p:cNvGrpSpPr/>
            <p:nvPr/>
          </p:nvGrpSpPr>
          <p:grpSpPr>
            <a:xfrm>
              <a:off x="7004481" y="1375279"/>
              <a:ext cx="184200" cy="184200"/>
              <a:chOff x="8300831" y="1364305"/>
              <a:chExt cx="184200" cy="184200"/>
            </a:xfrm>
          </p:grpSpPr>
          <p:cxnSp>
            <p:nvCxnSpPr>
              <p:cNvPr id="376" name="Google Shape;376;p38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8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8" name="Google Shape;378;p38"/>
            <p:cNvCxnSpPr/>
            <p:nvPr/>
          </p:nvCxnSpPr>
          <p:spPr>
            <a:xfrm>
              <a:off x="1503025" y="1655775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8"/>
            <p:cNvCxnSpPr/>
            <p:nvPr/>
          </p:nvCxnSpPr>
          <p:spPr>
            <a:xfrm>
              <a:off x="6807125" y="1269775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2300444" y="2880611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Nadgledano učenje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3983300" y="2580749"/>
            <a:ext cx="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2A338AB3-B52D-8C99-9328-A1B0FC2540B5}"/>
              </a:ext>
            </a:extLst>
          </p:cNvPr>
          <p:cNvSpPr/>
          <p:nvPr/>
        </p:nvSpPr>
        <p:spPr>
          <a:xfrm>
            <a:off x="4530090" y="4606742"/>
            <a:ext cx="4015707" cy="209098"/>
          </a:xfrm>
          <a:prstGeom prst="rect">
            <a:avLst/>
          </a:prstGeom>
          <a:solidFill>
            <a:srgbClr val="1B221A"/>
          </a:solidFill>
          <a:ln>
            <a:solidFill>
              <a:srgbClr val="1B2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21;p44">
            <a:extLst>
              <a:ext uri="{FF2B5EF4-FFF2-40B4-BE49-F238E27FC236}">
                <a16:creationId xmlns:a16="http://schemas.microsoft.com/office/drawing/2014/main" id="{11BDD5FE-A6F5-43FC-1D83-A327F15EF59E}"/>
              </a:ext>
            </a:extLst>
          </p:cNvPr>
          <p:cNvSpPr/>
          <p:nvPr/>
        </p:nvSpPr>
        <p:spPr>
          <a:xfrm>
            <a:off x="3506576" y="1601441"/>
            <a:ext cx="974898" cy="113305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622;p44">
            <a:extLst>
              <a:ext uri="{FF2B5EF4-FFF2-40B4-BE49-F238E27FC236}">
                <a16:creationId xmlns:a16="http://schemas.microsoft.com/office/drawing/2014/main" id="{966622C0-223B-6AE9-D3AE-95A179918455}"/>
              </a:ext>
            </a:extLst>
          </p:cNvPr>
          <p:cNvSpPr/>
          <p:nvPr/>
        </p:nvSpPr>
        <p:spPr>
          <a:xfrm>
            <a:off x="3345006" y="1501152"/>
            <a:ext cx="981026" cy="1135066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" name="Google Shape;623;p44">
            <a:extLst>
              <a:ext uri="{FF2B5EF4-FFF2-40B4-BE49-F238E27FC236}">
                <a16:creationId xmlns:a16="http://schemas.microsoft.com/office/drawing/2014/main" id="{FCEEA3D6-6F2A-65B4-CEE8-C2FC335662DD}"/>
              </a:ext>
            </a:extLst>
          </p:cNvPr>
          <p:cNvGrpSpPr/>
          <p:nvPr/>
        </p:nvGrpSpPr>
        <p:grpSpPr>
          <a:xfrm>
            <a:off x="4131931" y="1605747"/>
            <a:ext cx="107149" cy="107131"/>
            <a:chOff x="8300831" y="1364305"/>
            <a:chExt cx="184200" cy="184200"/>
          </a:xfrm>
        </p:grpSpPr>
        <p:cxnSp>
          <p:nvCxnSpPr>
            <p:cNvPr id="10" name="Google Shape;624;p44">
              <a:extLst>
                <a:ext uri="{FF2B5EF4-FFF2-40B4-BE49-F238E27FC236}">
                  <a16:creationId xmlns:a16="http://schemas.microsoft.com/office/drawing/2014/main" id="{D5C1C433-E3BE-CF49-508D-9E40A53ECFA9}"/>
                </a:ext>
              </a:extLst>
            </p:cNvPr>
            <p:cNvCxnSpPr/>
            <p:nvPr/>
          </p:nvCxnSpPr>
          <p:spPr>
            <a:xfrm>
              <a:off x="8300831" y="1364305"/>
              <a:ext cx="184200" cy="18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25;p44">
              <a:extLst>
                <a:ext uri="{FF2B5EF4-FFF2-40B4-BE49-F238E27FC236}">
                  <a16:creationId xmlns:a16="http://schemas.microsoft.com/office/drawing/2014/main" id="{AA81454C-FF4C-5B17-B77B-744A256CA191}"/>
                </a:ext>
              </a:extLst>
            </p:cNvPr>
            <p:cNvCxnSpPr/>
            <p:nvPr/>
          </p:nvCxnSpPr>
          <p:spPr>
            <a:xfrm flipH="1">
              <a:off x="8304046" y="1364461"/>
              <a:ext cx="177899" cy="17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" name="Google Shape;626;p44">
            <a:extLst>
              <a:ext uri="{FF2B5EF4-FFF2-40B4-BE49-F238E27FC236}">
                <a16:creationId xmlns:a16="http://schemas.microsoft.com/office/drawing/2014/main" id="{A408CF59-4A78-1538-9C01-C4FCF206A2C7}"/>
              </a:ext>
            </a:extLst>
          </p:cNvPr>
          <p:cNvCxnSpPr>
            <a:cxnSpLocks/>
          </p:cNvCxnSpPr>
          <p:nvPr/>
        </p:nvCxnSpPr>
        <p:spPr>
          <a:xfrm flipV="1">
            <a:off x="3351134" y="1817330"/>
            <a:ext cx="974898" cy="33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627;p44">
            <a:extLst>
              <a:ext uri="{FF2B5EF4-FFF2-40B4-BE49-F238E27FC236}">
                <a16:creationId xmlns:a16="http://schemas.microsoft.com/office/drawing/2014/main" id="{D525D014-146A-95A4-3FB3-72DD907FBCC0}"/>
              </a:ext>
            </a:extLst>
          </p:cNvPr>
          <p:cNvCxnSpPr/>
          <p:nvPr/>
        </p:nvCxnSpPr>
        <p:spPr>
          <a:xfrm>
            <a:off x="4019167" y="1501130"/>
            <a:ext cx="0" cy="31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B740AF6-F0F3-7DF7-2D52-AEE2ECE5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Nadgledano učenje</a:t>
            </a:r>
            <a:endParaRPr lang="en-US" dirty="0"/>
          </a:p>
        </p:txBody>
      </p:sp>
      <p:sp>
        <p:nvSpPr>
          <p:cNvPr id="12" name="Google Shape;671;p44">
            <a:extLst>
              <a:ext uri="{FF2B5EF4-FFF2-40B4-BE49-F238E27FC236}">
                <a16:creationId xmlns:a16="http://schemas.microsoft.com/office/drawing/2014/main" id="{96CAEBED-4939-7BE1-22D5-9D9C0AF99D2E}"/>
              </a:ext>
            </a:extLst>
          </p:cNvPr>
          <p:cNvSpPr txBox="1">
            <a:spLocks/>
          </p:cNvSpPr>
          <p:nvPr/>
        </p:nvSpPr>
        <p:spPr>
          <a:xfrm>
            <a:off x="3312732" y="1527424"/>
            <a:ext cx="704639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62B704-D46C-E49E-9026-5E8E8DF4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38" y="1834657"/>
            <a:ext cx="778878" cy="778878"/>
          </a:xfrm>
          <a:prstGeom prst="rect">
            <a:avLst/>
          </a:prstGeom>
        </p:spPr>
      </p:pic>
      <p:sp>
        <p:nvSpPr>
          <p:cNvPr id="18" name="Google Shape;621;p44">
            <a:extLst>
              <a:ext uri="{FF2B5EF4-FFF2-40B4-BE49-F238E27FC236}">
                <a16:creationId xmlns:a16="http://schemas.microsoft.com/office/drawing/2014/main" id="{7340DA6E-7E86-A492-8CAB-520260590FCB}"/>
              </a:ext>
            </a:extLst>
          </p:cNvPr>
          <p:cNvSpPr/>
          <p:nvPr/>
        </p:nvSpPr>
        <p:spPr>
          <a:xfrm>
            <a:off x="4830760" y="1929087"/>
            <a:ext cx="974898" cy="113305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2"/>
              </a:solidFill>
            </a:endParaRPr>
          </a:p>
        </p:txBody>
      </p:sp>
      <p:sp>
        <p:nvSpPr>
          <p:cNvPr id="19" name="Google Shape;622;p44">
            <a:extLst>
              <a:ext uri="{FF2B5EF4-FFF2-40B4-BE49-F238E27FC236}">
                <a16:creationId xmlns:a16="http://schemas.microsoft.com/office/drawing/2014/main" id="{F4FCC424-362F-AC8F-4E0E-61E35CD07143}"/>
              </a:ext>
            </a:extLst>
          </p:cNvPr>
          <p:cNvSpPr/>
          <p:nvPr/>
        </p:nvSpPr>
        <p:spPr>
          <a:xfrm>
            <a:off x="4669190" y="1828798"/>
            <a:ext cx="981026" cy="1135066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" name="Google Shape;623;p44">
            <a:extLst>
              <a:ext uri="{FF2B5EF4-FFF2-40B4-BE49-F238E27FC236}">
                <a16:creationId xmlns:a16="http://schemas.microsoft.com/office/drawing/2014/main" id="{3512B67D-67FE-FFA4-4F16-C4F295532BB8}"/>
              </a:ext>
            </a:extLst>
          </p:cNvPr>
          <p:cNvGrpSpPr/>
          <p:nvPr/>
        </p:nvGrpSpPr>
        <p:grpSpPr>
          <a:xfrm>
            <a:off x="5456115" y="1933393"/>
            <a:ext cx="107149" cy="107131"/>
            <a:chOff x="8300831" y="1364305"/>
            <a:chExt cx="184200" cy="184200"/>
          </a:xfrm>
        </p:grpSpPr>
        <p:cxnSp>
          <p:nvCxnSpPr>
            <p:cNvPr id="21" name="Google Shape;624;p44">
              <a:extLst>
                <a:ext uri="{FF2B5EF4-FFF2-40B4-BE49-F238E27FC236}">
                  <a16:creationId xmlns:a16="http://schemas.microsoft.com/office/drawing/2014/main" id="{FA59E0CE-15B2-4BE6-2E3F-60EA84ABDB99}"/>
                </a:ext>
              </a:extLst>
            </p:cNvPr>
            <p:cNvCxnSpPr/>
            <p:nvPr/>
          </p:nvCxnSpPr>
          <p:spPr>
            <a:xfrm>
              <a:off x="8300831" y="1364305"/>
              <a:ext cx="184200" cy="18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625;p44">
              <a:extLst>
                <a:ext uri="{FF2B5EF4-FFF2-40B4-BE49-F238E27FC236}">
                  <a16:creationId xmlns:a16="http://schemas.microsoft.com/office/drawing/2014/main" id="{62674610-F040-AE5F-72DA-015C34292FD3}"/>
                </a:ext>
              </a:extLst>
            </p:cNvPr>
            <p:cNvCxnSpPr/>
            <p:nvPr/>
          </p:nvCxnSpPr>
          <p:spPr>
            <a:xfrm flipH="1">
              <a:off x="8304046" y="1364461"/>
              <a:ext cx="177899" cy="17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" name="Google Shape;626;p44">
            <a:extLst>
              <a:ext uri="{FF2B5EF4-FFF2-40B4-BE49-F238E27FC236}">
                <a16:creationId xmlns:a16="http://schemas.microsoft.com/office/drawing/2014/main" id="{0982E709-608F-0205-6CFE-1D12EA60E997}"/>
              </a:ext>
            </a:extLst>
          </p:cNvPr>
          <p:cNvCxnSpPr>
            <a:cxnSpLocks/>
          </p:cNvCxnSpPr>
          <p:nvPr/>
        </p:nvCxnSpPr>
        <p:spPr>
          <a:xfrm flipV="1">
            <a:off x="4675318" y="2144976"/>
            <a:ext cx="974898" cy="33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27;p44">
            <a:extLst>
              <a:ext uri="{FF2B5EF4-FFF2-40B4-BE49-F238E27FC236}">
                <a16:creationId xmlns:a16="http://schemas.microsoft.com/office/drawing/2014/main" id="{44F50333-6711-FD44-DE53-DC4B70206E4A}"/>
              </a:ext>
            </a:extLst>
          </p:cNvPr>
          <p:cNvCxnSpPr/>
          <p:nvPr/>
        </p:nvCxnSpPr>
        <p:spPr>
          <a:xfrm>
            <a:off x="5343351" y="1828776"/>
            <a:ext cx="0" cy="31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671;p44">
            <a:extLst>
              <a:ext uri="{FF2B5EF4-FFF2-40B4-BE49-F238E27FC236}">
                <a16:creationId xmlns:a16="http://schemas.microsoft.com/office/drawing/2014/main" id="{829F1524-3997-090D-77C6-CA0075D8BF19}"/>
              </a:ext>
            </a:extLst>
          </p:cNvPr>
          <p:cNvSpPr txBox="1">
            <a:spLocks/>
          </p:cNvSpPr>
          <p:nvPr/>
        </p:nvSpPr>
        <p:spPr>
          <a:xfrm>
            <a:off x="4636916" y="1855070"/>
            <a:ext cx="704639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 lang="en-US" sz="1000" dirty="0"/>
          </a:p>
        </p:txBody>
      </p:sp>
      <p:sp>
        <p:nvSpPr>
          <p:cNvPr id="27" name="Google Shape;621;p44">
            <a:extLst>
              <a:ext uri="{FF2B5EF4-FFF2-40B4-BE49-F238E27FC236}">
                <a16:creationId xmlns:a16="http://schemas.microsoft.com/office/drawing/2014/main" id="{51BB52AF-C54A-B27F-4396-80EC5DE97E2C}"/>
              </a:ext>
            </a:extLst>
          </p:cNvPr>
          <p:cNvSpPr/>
          <p:nvPr/>
        </p:nvSpPr>
        <p:spPr>
          <a:xfrm>
            <a:off x="3506576" y="3095875"/>
            <a:ext cx="974898" cy="113305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622;p44">
            <a:extLst>
              <a:ext uri="{FF2B5EF4-FFF2-40B4-BE49-F238E27FC236}">
                <a16:creationId xmlns:a16="http://schemas.microsoft.com/office/drawing/2014/main" id="{8ADAF131-B9AF-DC2C-1D18-8DA732F74F83}"/>
              </a:ext>
            </a:extLst>
          </p:cNvPr>
          <p:cNvSpPr/>
          <p:nvPr/>
        </p:nvSpPr>
        <p:spPr>
          <a:xfrm>
            <a:off x="3345006" y="2995586"/>
            <a:ext cx="981026" cy="1135066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623;p44">
            <a:extLst>
              <a:ext uri="{FF2B5EF4-FFF2-40B4-BE49-F238E27FC236}">
                <a16:creationId xmlns:a16="http://schemas.microsoft.com/office/drawing/2014/main" id="{46372EA7-63A9-9B37-7B3F-ADCBABC1DF61}"/>
              </a:ext>
            </a:extLst>
          </p:cNvPr>
          <p:cNvGrpSpPr/>
          <p:nvPr/>
        </p:nvGrpSpPr>
        <p:grpSpPr>
          <a:xfrm>
            <a:off x="4131931" y="3100181"/>
            <a:ext cx="107149" cy="107131"/>
            <a:chOff x="8300831" y="1364305"/>
            <a:chExt cx="184200" cy="184200"/>
          </a:xfrm>
        </p:grpSpPr>
        <p:cxnSp>
          <p:nvCxnSpPr>
            <p:cNvPr id="30" name="Google Shape;624;p44">
              <a:extLst>
                <a:ext uri="{FF2B5EF4-FFF2-40B4-BE49-F238E27FC236}">
                  <a16:creationId xmlns:a16="http://schemas.microsoft.com/office/drawing/2014/main" id="{F296A3A1-0C2A-7232-C1BF-CF167DEFC706}"/>
                </a:ext>
              </a:extLst>
            </p:cNvPr>
            <p:cNvCxnSpPr/>
            <p:nvPr/>
          </p:nvCxnSpPr>
          <p:spPr>
            <a:xfrm>
              <a:off x="8300831" y="1364305"/>
              <a:ext cx="184200" cy="18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625;p44">
              <a:extLst>
                <a:ext uri="{FF2B5EF4-FFF2-40B4-BE49-F238E27FC236}">
                  <a16:creationId xmlns:a16="http://schemas.microsoft.com/office/drawing/2014/main" id="{F0EDD1B9-3D8D-DE9C-8CE6-1BDCF0FE9282}"/>
                </a:ext>
              </a:extLst>
            </p:cNvPr>
            <p:cNvCxnSpPr/>
            <p:nvPr/>
          </p:nvCxnSpPr>
          <p:spPr>
            <a:xfrm flipH="1">
              <a:off x="8304046" y="1364461"/>
              <a:ext cx="177899" cy="17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2" name="Google Shape;626;p44">
            <a:extLst>
              <a:ext uri="{FF2B5EF4-FFF2-40B4-BE49-F238E27FC236}">
                <a16:creationId xmlns:a16="http://schemas.microsoft.com/office/drawing/2014/main" id="{8CADEE76-3C7B-866A-1CC1-191CFB6C7B12}"/>
              </a:ext>
            </a:extLst>
          </p:cNvPr>
          <p:cNvCxnSpPr>
            <a:cxnSpLocks/>
          </p:cNvCxnSpPr>
          <p:nvPr/>
        </p:nvCxnSpPr>
        <p:spPr>
          <a:xfrm flipV="1">
            <a:off x="3351134" y="3311764"/>
            <a:ext cx="974898" cy="33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627;p44">
            <a:extLst>
              <a:ext uri="{FF2B5EF4-FFF2-40B4-BE49-F238E27FC236}">
                <a16:creationId xmlns:a16="http://schemas.microsoft.com/office/drawing/2014/main" id="{57056646-308E-61F5-01E6-D3584390CBA1}"/>
              </a:ext>
            </a:extLst>
          </p:cNvPr>
          <p:cNvCxnSpPr>
            <a:cxnSpLocks/>
          </p:cNvCxnSpPr>
          <p:nvPr/>
        </p:nvCxnSpPr>
        <p:spPr>
          <a:xfrm>
            <a:off x="4019167" y="2995564"/>
            <a:ext cx="0" cy="31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671;p44">
            <a:extLst>
              <a:ext uri="{FF2B5EF4-FFF2-40B4-BE49-F238E27FC236}">
                <a16:creationId xmlns:a16="http://schemas.microsoft.com/office/drawing/2014/main" id="{4EA01222-43CC-CEAE-DCE0-43D492494DB0}"/>
              </a:ext>
            </a:extLst>
          </p:cNvPr>
          <p:cNvSpPr txBox="1">
            <a:spLocks/>
          </p:cNvSpPr>
          <p:nvPr/>
        </p:nvSpPr>
        <p:spPr>
          <a:xfrm>
            <a:off x="3312732" y="3021858"/>
            <a:ext cx="704639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 lang="en-US" sz="1000" dirty="0"/>
          </a:p>
        </p:txBody>
      </p:sp>
      <p:sp>
        <p:nvSpPr>
          <p:cNvPr id="36" name="Google Shape;621;p44">
            <a:extLst>
              <a:ext uri="{FF2B5EF4-FFF2-40B4-BE49-F238E27FC236}">
                <a16:creationId xmlns:a16="http://schemas.microsoft.com/office/drawing/2014/main" id="{802E8CBC-80D4-E809-F0A0-598EB3489C1E}"/>
              </a:ext>
            </a:extLst>
          </p:cNvPr>
          <p:cNvSpPr/>
          <p:nvPr/>
        </p:nvSpPr>
        <p:spPr>
          <a:xfrm>
            <a:off x="4830760" y="3381623"/>
            <a:ext cx="974898" cy="113305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622;p44">
            <a:extLst>
              <a:ext uri="{FF2B5EF4-FFF2-40B4-BE49-F238E27FC236}">
                <a16:creationId xmlns:a16="http://schemas.microsoft.com/office/drawing/2014/main" id="{4B1DDFFB-002F-7426-677F-4D9DB11CB1B0}"/>
              </a:ext>
            </a:extLst>
          </p:cNvPr>
          <p:cNvSpPr/>
          <p:nvPr/>
        </p:nvSpPr>
        <p:spPr>
          <a:xfrm>
            <a:off x="4669190" y="3281334"/>
            <a:ext cx="981026" cy="1135066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" name="Google Shape;623;p44">
            <a:extLst>
              <a:ext uri="{FF2B5EF4-FFF2-40B4-BE49-F238E27FC236}">
                <a16:creationId xmlns:a16="http://schemas.microsoft.com/office/drawing/2014/main" id="{031B5FFB-B4ED-1A13-09D2-0A06CF3ECE06}"/>
              </a:ext>
            </a:extLst>
          </p:cNvPr>
          <p:cNvGrpSpPr/>
          <p:nvPr/>
        </p:nvGrpSpPr>
        <p:grpSpPr>
          <a:xfrm>
            <a:off x="5456115" y="3385929"/>
            <a:ext cx="107149" cy="107131"/>
            <a:chOff x="8300831" y="1364305"/>
            <a:chExt cx="184200" cy="184200"/>
          </a:xfrm>
        </p:grpSpPr>
        <p:cxnSp>
          <p:nvCxnSpPr>
            <p:cNvPr id="39" name="Google Shape;624;p44">
              <a:extLst>
                <a:ext uri="{FF2B5EF4-FFF2-40B4-BE49-F238E27FC236}">
                  <a16:creationId xmlns:a16="http://schemas.microsoft.com/office/drawing/2014/main" id="{F3151FD3-9316-212E-F5C0-F0DBCF2868E7}"/>
                </a:ext>
              </a:extLst>
            </p:cNvPr>
            <p:cNvCxnSpPr/>
            <p:nvPr/>
          </p:nvCxnSpPr>
          <p:spPr>
            <a:xfrm>
              <a:off x="8300831" y="1364305"/>
              <a:ext cx="184200" cy="18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625;p44">
              <a:extLst>
                <a:ext uri="{FF2B5EF4-FFF2-40B4-BE49-F238E27FC236}">
                  <a16:creationId xmlns:a16="http://schemas.microsoft.com/office/drawing/2014/main" id="{5636EDE1-F8E8-B8C1-E2F7-9CFA0BA83DE7}"/>
                </a:ext>
              </a:extLst>
            </p:cNvPr>
            <p:cNvCxnSpPr/>
            <p:nvPr/>
          </p:nvCxnSpPr>
          <p:spPr>
            <a:xfrm flipH="1">
              <a:off x="8304046" y="1364461"/>
              <a:ext cx="177899" cy="177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1" name="Google Shape;626;p44">
            <a:extLst>
              <a:ext uri="{FF2B5EF4-FFF2-40B4-BE49-F238E27FC236}">
                <a16:creationId xmlns:a16="http://schemas.microsoft.com/office/drawing/2014/main" id="{769068C4-9829-BBD6-8C85-8CD8C27F4A55}"/>
              </a:ext>
            </a:extLst>
          </p:cNvPr>
          <p:cNvCxnSpPr>
            <a:cxnSpLocks/>
          </p:cNvCxnSpPr>
          <p:nvPr/>
        </p:nvCxnSpPr>
        <p:spPr>
          <a:xfrm flipV="1">
            <a:off x="4675318" y="3597512"/>
            <a:ext cx="974898" cy="33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627;p44">
            <a:extLst>
              <a:ext uri="{FF2B5EF4-FFF2-40B4-BE49-F238E27FC236}">
                <a16:creationId xmlns:a16="http://schemas.microsoft.com/office/drawing/2014/main" id="{F2FC158E-9B9A-8215-DE87-C394B2D9CBD7}"/>
              </a:ext>
            </a:extLst>
          </p:cNvPr>
          <p:cNvCxnSpPr/>
          <p:nvPr/>
        </p:nvCxnSpPr>
        <p:spPr>
          <a:xfrm>
            <a:off x="5343351" y="3281312"/>
            <a:ext cx="0" cy="316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671;p44">
            <a:extLst>
              <a:ext uri="{FF2B5EF4-FFF2-40B4-BE49-F238E27FC236}">
                <a16:creationId xmlns:a16="http://schemas.microsoft.com/office/drawing/2014/main" id="{E1050F4D-DFDA-F1D6-1A87-1CBD2ABA5F07}"/>
              </a:ext>
            </a:extLst>
          </p:cNvPr>
          <p:cNvSpPr txBox="1">
            <a:spLocks/>
          </p:cNvSpPr>
          <p:nvPr/>
        </p:nvSpPr>
        <p:spPr>
          <a:xfrm>
            <a:off x="4636916" y="3307606"/>
            <a:ext cx="704639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 lang="en-US" sz="10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1B7A914-C12F-B6A2-BA60-927E4846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083" y="2161751"/>
            <a:ext cx="777240" cy="77724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6404FA7-C865-0A16-F38C-E23501A3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038" y="3332419"/>
            <a:ext cx="777240" cy="77724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1C04551-7C02-7627-1487-F70D2269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083" y="3618349"/>
            <a:ext cx="777240" cy="77724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FA64FE1-4B07-67A3-9677-E44A58F5D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0428" y="2629956"/>
            <a:ext cx="777240" cy="7772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B1F23D-6F7C-6C64-22AE-2F3CC82268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8715" y="1641554"/>
            <a:ext cx="777240" cy="7772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40A1AAB-F08E-A387-7B6E-AA9FE000D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578" y="3618349"/>
            <a:ext cx="777240" cy="7772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E9B7BC-19D5-8B71-A46D-034E73949D7A}"/>
              </a:ext>
            </a:extLst>
          </p:cNvPr>
          <p:cNvSpPr/>
          <p:nvPr/>
        </p:nvSpPr>
        <p:spPr>
          <a:xfrm>
            <a:off x="2903220" y="1287780"/>
            <a:ext cx="3375660" cy="34747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C49EC4F2-3A64-89FE-0C64-6005E6E079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822" y="2633238"/>
            <a:ext cx="777240" cy="77724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C7FB4E-D077-61ED-0A6C-D9781728C1C5}"/>
              </a:ext>
            </a:extLst>
          </p:cNvPr>
          <p:cNvCxnSpPr>
            <a:cxnSpLocks/>
          </p:cNvCxnSpPr>
          <p:nvPr/>
        </p:nvCxnSpPr>
        <p:spPr>
          <a:xfrm>
            <a:off x="1888111" y="3021858"/>
            <a:ext cx="980158" cy="3282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3319CA9-07D3-C125-40E5-39C271C70236}"/>
              </a:ext>
            </a:extLst>
          </p:cNvPr>
          <p:cNvCxnSpPr>
            <a:cxnSpLocks/>
          </p:cNvCxnSpPr>
          <p:nvPr/>
        </p:nvCxnSpPr>
        <p:spPr>
          <a:xfrm>
            <a:off x="6338557" y="3018576"/>
            <a:ext cx="980158" cy="3282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2631B45-47AC-4C48-4CC8-1E6CADDA76BF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6375912" y="3025140"/>
            <a:ext cx="968666" cy="981829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0564D4-C491-7C2B-8FD2-C27D1F0EAB30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380773" y="2030174"/>
            <a:ext cx="937942" cy="994966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D263D16-E90B-61ED-3902-C7E6ADCAD36B}"/>
              </a:ext>
            </a:extLst>
          </p:cNvPr>
          <p:cNvSpPr/>
          <p:nvPr/>
        </p:nvSpPr>
        <p:spPr>
          <a:xfrm>
            <a:off x="645886" y="377371"/>
            <a:ext cx="2169885" cy="152400"/>
          </a:xfrm>
          <a:prstGeom prst="rect">
            <a:avLst/>
          </a:prstGeom>
          <a:solidFill>
            <a:srgbClr val="1B221A"/>
          </a:solidFill>
          <a:ln>
            <a:solidFill>
              <a:srgbClr val="1B2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/>
          <p:nvPr/>
        </p:nvSpPr>
        <p:spPr>
          <a:xfrm>
            <a:off x="4946518" y="1998830"/>
            <a:ext cx="3375882" cy="2631484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1"/>
          <p:cNvSpPr/>
          <p:nvPr/>
        </p:nvSpPr>
        <p:spPr>
          <a:xfrm>
            <a:off x="4703375" y="1825050"/>
            <a:ext cx="3375882" cy="263148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FC3FFA-BF43-13D1-BE33-F13DFB31A5BD}"/>
              </a:ext>
            </a:extLst>
          </p:cNvPr>
          <p:cNvGrpSpPr/>
          <p:nvPr/>
        </p:nvGrpSpPr>
        <p:grpSpPr>
          <a:xfrm>
            <a:off x="821605" y="1291614"/>
            <a:ext cx="3620695" cy="2805292"/>
            <a:chOff x="821605" y="1291614"/>
            <a:chExt cx="3620695" cy="2805292"/>
          </a:xfrm>
        </p:grpSpPr>
        <p:sp>
          <p:nvSpPr>
            <p:cNvPr id="458" name="Google Shape;458;p41"/>
            <p:cNvSpPr/>
            <p:nvPr/>
          </p:nvSpPr>
          <p:spPr>
            <a:xfrm>
              <a:off x="1066418" y="1465422"/>
              <a:ext cx="3375882" cy="2631484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823275" y="1291650"/>
              <a:ext cx="3375882" cy="2631484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0" name="Google Shape;460;p41"/>
            <p:cNvGrpSpPr/>
            <p:nvPr/>
          </p:nvGrpSpPr>
          <p:grpSpPr>
            <a:xfrm>
              <a:off x="3929033" y="1385346"/>
              <a:ext cx="143295" cy="143295"/>
              <a:chOff x="8300831" y="1364305"/>
              <a:chExt cx="184200" cy="184200"/>
            </a:xfrm>
          </p:grpSpPr>
          <p:cxnSp>
            <p:nvCxnSpPr>
              <p:cNvPr id="461" name="Google Shape;461;p41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41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63" name="Google Shape;463;p41"/>
            <p:cNvCxnSpPr/>
            <p:nvPr/>
          </p:nvCxnSpPr>
          <p:spPr>
            <a:xfrm>
              <a:off x="821605" y="1616029"/>
              <a:ext cx="337926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1"/>
            <p:cNvCxnSpPr/>
            <p:nvPr/>
          </p:nvCxnSpPr>
          <p:spPr>
            <a:xfrm>
              <a:off x="3782994" y="1291614"/>
              <a:ext cx="0" cy="330719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47" name="Google Shape;447;p41"/>
          <p:cNvCxnSpPr/>
          <p:nvPr/>
        </p:nvCxnSpPr>
        <p:spPr>
          <a:xfrm>
            <a:off x="7809133" y="1918746"/>
            <a:ext cx="143295" cy="14329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1"/>
          <p:cNvCxnSpPr/>
          <p:nvPr/>
        </p:nvCxnSpPr>
        <p:spPr>
          <a:xfrm flipH="1">
            <a:off x="7811635" y="1918867"/>
            <a:ext cx="138394" cy="13839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41"/>
          <p:cNvCxnSpPr/>
          <p:nvPr/>
        </p:nvCxnSpPr>
        <p:spPr>
          <a:xfrm>
            <a:off x="4701705" y="2149429"/>
            <a:ext cx="33792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41"/>
          <p:cNvCxnSpPr/>
          <p:nvPr/>
        </p:nvCxnSpPr>
        <p:spPr>
          <a:xfrm>
            <a:off x="7663094" y="1825014"/>
            <a:ext cx="0" cy="33071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Tipovi nadgledanog učenja</a:t>
            </a:r>
            <a:endParaRPr dirty="0"/>
          </a:p>
        </p:txBody>
      </p:sp>
      <p:sp>
        <p:nvSpPr>
          <p:cNvPr id="467" name="Google Shape;467;p41"/>
          <p:cNvSpPr txBox="1">
            <a:spLocks noGrp="1"/>
          </p:cNvSpPr>
          <p:nvPr>
            <p:ph type="subTitle" idx="1"/>
          </p:nvPr>
        </p:nvSpPr>
        <p:spPr>
          <a:xfrm>
            <a:off x="821567" y="1324448"/>
            <a:ext cx="2961428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Regresija</a:t>
            </a:r>
            <a:endParaRPr dirty="0"/>
          </a:p>
        </p:txBody>
      </p:sp>
      <p:sp>
        <p:nvSpPr>
          <p:cNvPr id="468" name="Google Shape;468;p41"/>
          <p:cNvSpPr txBox="1">
            <a:spLocks noGrp="1"/>
          </p:cNvSpPr>
          <p:nvPr>
            <p:ph type="subTitle" idx="3"/>
          </p:nvPr>
        </p:nvSpPr>
        <p:spPr>
          <a:xfrm>
            <a:off x="4700980" y="1857485"/>
            <a:ext cx="2959715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Klasifikacija</a:t>
            </a:r>
            <a:endParaRPr dirty="0"/>
          </a:p>
        </p:txBody>
      </p:sp>
      <p:cxnSp>
        <p:nvCxnSpPr>
          <p:cNvPr id="470" name="Google Shape;470;p41"/>
          <p:cNvCxnSpPr/>
          <p:nvPr/>
        </p:nvCxnSpPr>
        <p:spPr>
          <a:xfrm rot="10800000">
            <a:off x="635525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41"/>
          <p:cNvCxnSpPr/>
          <p:nvPr/>
        </p:nvCxnSpPr>
        <p:spPr>
          <a:xfrm rot="10800000">
            <a:off x="69570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ubtitle 6">
            <a:extLst>
              <a:ext uri="{FF2B5EF4-FFF2-40B4-BE49-F238E27FC236}">
                <a16:creationId xmlns:a16="http://schemas.microsoft.com/office/drawing/2014/main" id="{84249E41-0856-0ABC-63E4-CDF23D80174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37188" y="2913350"/>
            <a:ext cx="3132741" cy="806100"/>
          </a:xfrm>
        </p:spPr>
        <p:txBody>
          <a:bodyPr/>
          <a:lstStyle/>
          <a:p>
            <a:r>
              <a:rPr lang="sr-Latn-RS" dirty="0">
                <a:sym typeface="Symbol" panose="05050102010706020507" pitchFamily="18" charset="2"/>
              </a:rPr>
              <a:t>podaci</a:t>
            </a:r>
            <a:r>
              <a:rPr lang="en-US" dirty="0">
                <a:sym typeface="Symbol" panose="05050102010706020507" pitchFamily="18" charset="2"/>
              </a:rPr>
              <a:t>  </a:t>
            </a:r>
            <a:r>
              <a:rPr lang="sr-Latn-RS" dirty="0">
                <a:sym typeface="Symbol" panose="05050102010706020507" pitchFamily="18" charset="2"/>
              </a:rPr>
              <a:t>kontinualne vrednosti 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AC2D26B-7468-C308-F041-FB6ED14B9AB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33261" y="3446750"/>
            <a:ext cx="3116766" cy="806100"/>
          </a:xfrm>
        </p:spPr>
        <p:txBody>
          <a:bodyPr/>
          <a:lstStyle/>
          <a:p>
            <a:r>
              <a:rPr lang="sr-Latn-RS" dirty="0"/>
              <a:t>podaci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sr-Latn-RS" dirty="0">
                <a:sym typeface="Symbol" panose="05050102010706020507" pitchFamily="18" charset="2"/>
              </a:rPr>
              <a:t> diskretne vrednosti (klase)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7EEC4D-8EA2-F572-3AE4-FFBEEE718132}"/>
              </a:ext>
            </a:extLst>
          </p:cNvPr>
          <p:cNvGrpSpPr/>
          <p:nvPr/>
        </p:nvGrpSpPr>
        <p:grpSpPr>
          <a:xfrm>
            <a:off x="2046358" y="1869863"/>
            <a:ext cx="914400" cy="914400"/>
            <a:chOff x="2152225" y="1724394"/>
            <a:chExt cx="731520" cy="73152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3C0E667-13FB-29C6-EAC0-7C86D439F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245" y="1857485"/>
              <a:ext cx="576581" cy="460620"/>
            </a:xfrm>
            <a:prstGeom prst="line">
              <a:avLst/>
            </a:prstGeom>
            <a:ln w="12700">
              <a:solidFill>
                <a:srgbClr val="0294E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155767E-508C-A536-F9ED-13D4AC15936A}"/>
                </a:ext>
              </a:extLst>
            </p:cNvPr>
            <p:cNvCxnSpPr/>
            <p:nvPr/>
          </p:nvCxnSpPr>
          <p:spPr>
            <a:xfrm flipV="1">
              <a:off x="2228245" y="1756922"/>
              <a:ext cx="0" cy="615696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982FC24-9227-2F52-FB0E-08984573B92B}"/>
                </a:ext>
              </a:extLst>
            </p:cNvPr>
            <p:cNvCxnSpPr>
              <a:cxnSpLocks/>
            </p:cNvCxnSpPr>
            <p:nvPr/>
          </p:nvCxnSpPr>
          <p:spPr>
            <a:xfrm>
              <a:off x="2228245" y="2372618"/>
              <a:ext cx="612648" cy="0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EB4B25-9AAE-D1BB-770A-7D4273A0DBB1}"/>
                </a:ext>
              </a:extLst>
            </p:cNvPr>
            <p:cNvSpPr/>
            <p:nvPr/>
          </p:nvSpPr>
          <p:spPr>
            <a:xfrm>
              <a:off x="2325191" y="2177854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3E987E-7C98-704C-5D80-33A65B3A7D3E}"/>
                </a:ext>
              </a:extLst>
            </p:cNvPr>
            <p:cNvSpPr/>
            <p:nvPr/>
          </p:nvSpPr>
          <p:spPr>
            <a:xfrm>
              <a:off x="2281237" y="2277161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25508C-B423-DAD7-06A8-C1D368D14DC7}"/>
                </a:ext>
              </a:extLst>
            </p:cNvPr>
            <p:cNvSpPr/>
            <p:nvPr/>
          </p:nvSpPr>
          <p:spPr>
            <a:xfrm>
              <a:off x="2465989" y="2223214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E4822E-A01E-C23A-E693-77664268E174}"/>
                </a:ext>
              </a:extLst>
            </p:cNvPr>
            <p:cNvSpPr/>
            <p:nvPr/>
          </p:nvSpPr>
          <p:spPr>
            <a:xfrm>
              <a:off x="2423234" y="2065350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9556C44-9061-BD71-7061-F436F2CDDDA1}"/>
                </a:ext>
              </a:extLst>
            </p:cNvPr>
            <p:cNvSpPr/>
            <p:nvPr/>
          </p:nvSpPr>
          <p:spPr>
            <a:xfrm>
              <a:off x="2515917" y="2121422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EE8AEC-E3A6-1206-140C-050DF26B523F}"/>
                </a:ext>
              </a:extLst>
            </p:cNvPr>
            <p:cNvSpPr/>
            <p:nvPr/>
          </p:nvSpPr>
          <p:spPr>
            <a:xfrm>
              <a:off x="2623447" y="2132134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8755EB-A9C8-4F7C-FAD0-6D8819D8F98A}"/>
                </a:ext>
              </a:extLst>
            </p:cNvPr>
            <p:cNvSpPr/>
            <p:nvPr/>
          </p:nvSpPr>
          <p:spPr>
            <a:xfrm>
              <a:off x="2527808" y="2006627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50AFF9A-7358-6412-AF51-3CE65587ED72}"/>
                </a:ext>
              </a:extLst>
            </p:cNvPr>
            <p:cNvSpPr/>
            <p:nvPr/>
          </p:nvSpPr>
          <p:spPr>
            <a:xfrm>
              <a:off x="2554138" y="1892707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2C794F8-0814-EBB7-6695-B81EA4E5F6A4}"/>
                </a:ext>
              </a:extLst>
            </p:cNvPr>
            <p:cNvSpPr/>
            <p:nvPr/>
          </p:nvSpPr>
          <p:spPr>
            <a:xfrm>
              <a:off x="2693334" y="1915064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7F91F02-3A28-807E-F564-50A79E0CF438}"/>
                </a:ext>
              </a:extLst>
            </p:cNvPr>
            <p:cNvSpPr/>
            <p:nvPr/>
          </p:nvSpPr>
          <p:spPr>
            <a:xfrm>
              <a:off x="2152225" y="1724394"/>
              <a:ext cx="731520" cy="731520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7325FF-4889-4C34-6A44-FFCAE15775D3}"/>
              </a:ext>
            </a:extLst>
          </p:cNvPr>
          <p:cNvGrpSpPr/>
          <p:nvPr/>
        </p:nvGrpSpPr>
        <p:grpSpPr>
          <a:xfrm>
            <a:off x="5898050" y="2379538"/>
            <a:ext cx="914400" cy="914400"/>
            <a:chOff x="5949599" y="969825"/>
            <a:chExt cx="731520" cy="731520"/>
          </a:xfrm>
        </p:grpSpPr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E833F591-6089-2063-FBB8-95E135CC4EF6}"/>
                </a:ext>
              </a:extLst>
            </p:cNvPr>
            <p:cNvSpPr/>
            <p:nvPr/>
          </p:nvSpPr>
          <p:spPr>
            <a:xfrm>
              <a:off x="6103082" y="1190620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A816CAC4-1178-8402-C33D-B29C9CCE8801}"/>
                </a:ext>
              </a:extLst>
            </p:cNvPr>
            <p:cNvSpPr/>
            <p:nvPr/>
          </p:nvSpPr>
          <p:spPr>
            <a:xfrm>
              <a:off x="6221192" y="1251658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A9084A31-6662-3993-EAD4-016098AC4DD8}"/>
                </a:ext>
              </a:extLst>
            </p:cNvPr>
            <p:cNvSpPr/>
            <p:nvPr/>
          </p:nvSpPr>
          <p:spPr>
            <a:xfrm>
              <a:off x="6221192" y="1122605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B7747A4F-B94B-7094-0C7E-B51A4AFCC295}"/>
                </a:ext>
              </a:extLst>
            </p:cNvPr>
            <p:cNvSpPr/>
            <p:nvPr/>
          </p:nvSpPr>
          <p:spPr>
            <a:xfrm>
              <a:off x="6148801" y="1366400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560CD50-E334-6A51-1502-02B9C95286B5}"/>
                </a:ext>
              </a:extLst>
            </p:cNvPr>
            <p:cNvSpPr/>
            <p:nvPr/>
          </p:nvSpPr>
          <p:spPr>
            <a:xfrm>
              <a:off x="6413659" y="1175690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1CB45706-087B-849B-78DA-8C4E773902D1}"/>
                </a:ext>
              </a:extLst>
            </p:cNvPr>
            <p:cNvSpPr/>
            <p:nvPr/>
          </p:nvSpPr>
          <p:spPr>
            <a:xfrm>
              <a:off x="6325027" y="1143077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1391A635-BCFD-1FFA-5DB8-B2C348BBBD2C}"/>
                </a:ext>
              </a:extLst>
            </p:cNvPr>
            <p:cNvSpPr/>
            <p:nvPr/>
          </p:nvSpPr>
          <p:spPr>
            <a:xfrm>
              <a:off x="6069317" y="1329772"/>
              <a:ext cx="45719" cy="45719"/>
            </a:xfrm>
            <a:prstGeom prst="star5">
              <a:avLst/>
            </a:prstGeom>
            <a:solidFill>
              <a:srgbClr val="1B221A"/>
            </a:solidFill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C266188-4775-CC33-D2FE-DF7CD1E944C4}"/>
                </a:ext>
              </a:extLst>
            </p:cNvPr>
            <p:cNvSpPr/>
            <p:nvPr/>
          </p:nvSpPr>
          <p:spPr>
            <a:xfrm>
              <a:off x="6158209" y="1507835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EEF1525-8E04-5EED-588A-3B97F1777508}"/>
                </a:ext>
              </a:extLst>
            </p:cNvPr>
            <p:cNvSpPr/>
            <p:nvPr/>
          </p:nvSpPr>
          <p:spPr>
            <a:xfrm>
              <a:off x="6275924" y="1550005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4730E19-9D7A-CC72-8346-D915E274316C}"/>
                </a:ext>
              </a:extLst>
            </p:cNvPr>
            <p:cNvSpPr/>
            <p:nvPr/>
          </p:nvSpPr>
          <p:spPr>
            <a:xfrm>
              <a:off x="6298784" y="1469416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990258A-F0FB-4C97-8FDD-7D746680D580}"/>
                </a:ext>
              </a:extLst>
            </p:cNvPr>
            <p:cNvSpPr/>
            <p:nvPr/>
          </p:nvSpPr>
          <p:spPr>
            <a:xfrm>
              <a:off x="6403594" y="1543640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2F0BC8-1318-4360-FFC3-55CE6FE5751A}"/>
                </a:ext>
              </a:extLst>
            </p:cNvPr>
            <p:cNvSpPr/>
            <p:nvPr/>
          </p:nvSpPr>
          <p:spPr>
            <a:xfrm>
              <a:off x="6456653" y="1359664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6C04A2B-2448-B718-271D-AA2B873D1940}"/>
                </a:ext>
              </a:extLst>
            </p:cNvPr>
            <p:cNvSpPr/>
            <p:nvPr/>
          </p:nvSpPr>
          <p:spPr>
            <a:xfrm>
              <a:off x="6531883" y="1319244"/>
              <a:ext cx="45720" cy="45720"/>
            </a:xfrm>
            <a:prstGeom prst="ellipse">
              <a:avLst/>
            </a:prstGeom>
            <a:solidFill>
              <a:srgbClr val="1B221A"/>
            </a:solidFill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6E3726-4D42-665B-F674-D9CF9698B8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0621" y="1123905"/>
              <a:ext cx="576581" cy="460620"/>
            </a:xfrm>
            <a:prstGeom prst="line">
              <a:avLst/>
            </a:prstGeom>
            <a:ln w="12700">
              <a:solidFill>
                <a:srgbClr val="E58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CF7C226-1279-947D-C946-9D53CB8904D0}"/>
                </a:ext>
              </a:extLst>
            </p:cNvPr>
            <p:cNvSpPr/>
            <p:nvPr/>
          </p:nvSpPr>
          <p:spPr>
            <a:xfrm>
              <a:off x="5949599" y="969825"/>
              <a:ext cx="731520" cy="731520"/>
            </a:xfrm>
            <a:prstGeom prst="rect">
              <a:avLst/>
            </a:prstGeom>
            <a:noFill/>
            <a:ln w="952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61"/>
          <p:cNvGrpSpPr/>
          <p:nvPr/>
        </p:nvGrpSpPr>
        <p:grpSpPr>
          <a:xfrm>
            <a:off x="3891173" y="1217175"/>
            <a:ext cx="4294145" cy="3049729"/>
            <a:chOff x="3891173" y="1217175"/>
            <a:chExt cx="4294145" cy="3049729"/>
          </a:xfrm>
        </p:grpSpPr>
        <p:grpSp>
          <p:nvGrpSpPr>
            <p:cNvPr id="1336" name="Google Shape;1336;p61"/>
            <p:cNvGrpSpPr/>
            <p:nvPr/>
          </p:nvGrpSpPr>
          <p:grpSpPr>
            <a:xfrm>
              <a:off x="3891173" y="1217175"/>
              <a:ext cx="4294145" cy="3049729"/>
              <a:chOff x="1501244" y="1269775"/>
              <a:chExt cx="6141512" cy="3049729"/>
            </a:xfrm>
          </p:grpSpPr>
          <p:sp>
            <p:nvSpPr>
              <p:cNvPr id="1337" name="Google Shape;1337;p61"/>
              <p:cNvSpPr/>
              <p:nvPr/>
            </p:nvSpPr>
            <p:spPr>
              <a:xfrm>
                <a:off x="1750456" y="1458704"/>
                <a:ext cx="5892300" cy="28608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61"/>
              <p:cNvSpPr/>
              <p:nvPr/>
            </p:nvSpPr>
            <p:spPr>
              <a:xfrm>
                <a:off x="1501244" y="1269786"/>
                <a:ext cx="5892300" cy="28608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39" name="Google Shape;1339;p61"/>
              <p:cNvCxnSpPr/>
              <p:nvPr/>
            </p:nvCxnSpPr>
            <p:spPr>
              <a:xfrm>
                <a:off x="1503025" y="1655775"/>
                <a:ext cx="589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0" name="Google Shape;1340;p61"/>
              <p:cNvCxnSpPr/>
              <p:nvPr/>
            </p:nvCxnSpPr>
            <p:spPr>
              <a:xfrm>
                <a:off x="6807125" y="1269775"/>
                <a:ext cx="0" cy="3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1" name="Google Shape;1341;p61"/>
            <p:cNvGrpSpPr/>
            <p:nvPr/>
          </p:nvGrpSpPr>
          <p:grpSpPr>
            <a:xfrm>
              <a:off x="7727226" y="1323073"/>
              <a:ext cx="168543" cy="168506"/>
              <a:chOff x="8300831" y="1364305"/>
              <a:chExt cx="184200" cy="184200"/>
            </a:xfrm>
          </p:grpSpPr>
          <p:cxnSp>
            <p:nvCxnSpPr>
              <p:cNvPr id="1342" name="Google Shape;1342;p61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3" name="Google Shape;1343;p61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44" name="Google Shape;1344;p61"/>
          <p:cNvGrpSpPr/>
          <p:nvPr/>
        </p:nvGrpSpPr>
        <p:grpSpPr>
          <a:xfrm>
            <a:off x="958682" y="876596"/>
            <a:ext cx="2408429" cy="1956017"/>
            <a:chOff x="958682" y="876596"/>
            <a:chExt cx="2408429" cy="1956017"/>
          </a:xfrm>
        </p:grpSpPr>
        <p:grpSp>
          <p:nvGrpSpPr>
            <p:cNvPr id="1345" name="Google Shape;1345;p61"/>
            <p:cNvGrpSpPr/>
            <p:nvPr/>
          </p:nvGrpSpPr>
          <p:grpSpPr>
            <a:xfrm>
              <a:off x="958682" y="876596"/>
              <a:ext cx="2408429" cy="1956017"/>
              <a:chOff x="6836200" y="3202684"/>
              <a:chExt cx="1622275" cy="1091832"/>
            </a:xfrm>
          </p:grpSpPr>
          <p:sp>
            <p:nvSpPr>
              <p:cNvPr id="1346" name="Google Shape;1346;p61"/>
              <p:cNvSpPr/>
              <p:nvPr/>
            </p:nvSpPr>
            <p:spPr>
              <a:xfrm>
                <a:off x="6945575" y="3270316"/>
                <a:ext cx="1512900" cy="1024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61"/>
              <p:cNvSpPr/>
              <p:nvPr/>
            </p:nvSpPr>
            <p:spPr>
              <a:xfrm>
                <a:off x="6836617" y="3202684"/>
                <a:ext cx="1512900" cy="10242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48" name="Google Shape;1348;p61"/>
              <p:cNvCxnSpPr/>
              <p:nvPr/>
            </p:nvCxnSpPr>
            <p:spPr>
              <a:xfrm>
                <a:off x="6836200" y="3444775"/>
                <a:ext cx="1512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61"/>
              <p:cNvCxnSpPr/>
              <p:nvPr/>
            </p:nvCxnSpPr>
            <p:spPr>
              <a:xfrm>
                <a:off x="8104175" y="3204325"/>
                <a:ext cx="0" cy="240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50" name="Google Shape;1350;p61"/>
            <p:cNvGrpSpPr/>
            <p:nvPr/>
          </p:nvGrpSpPr>
          <p:grpSpPr>
            <a:xfrm>
              <a:off x="2943701" y="1016271"/>
              <a:ext cx="168543" cy="168506"/>
              <a:chOff x="8300831" y="1364305"/>
              <a:chExt cx="184200" cy="184200"/>
            </a:xfrm>
          </p:grpSpPr>
          <p:cxnSp>
            <p:nvCxnSpPr>
              <p:cNvPr id="1351" name="Google Shape;1351;p61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2" name="Google Shape;1352;p61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53" name="Google Shape;1353;p61"/>
          <p:cNvSpPr txBox="1">
            <a:spLocks noGrp="1"/>
          </p:cNvSpPr>
          <p:nvPr>
            <p:ph type="title"/>
          </p:nvPr>
        </p:nvSpPr>
        <p:spPr>
          <a:xfrm>
            <a:off x="4262121" y="2356363"/>
            <a:ext cx="33780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Linearna regresija</a:t>
            </a:r>
            <a:endParaRPr dirty="0"/>
          </a:p>
        </p:txBody>
      </p:sp>
      <p:grpSp>
        <p:nvGrpSpPr>
          <p:cNvPr id="1355" name="Google Shape;1355;p61"/>
          <p:cNvGrpSpPr/>
          <p:nvPr/>
        </p:nvGrpSpPr>
        <p:grpSpPr>
          <a:xfrm>
            <a:off x="1707716" y="3568804"/>
            <a:ext cx="910359" cy="378754"/>
            <a:chOff x="723000" y="3190278"/>
            <a:chExt cx="405000" cy="168500"/>
          </a:xfrm>
        </p:grpSpPr>
        <p:cxnSp>
          <p:nvCxnSpPr>
            <p:cNvPr id="1356" name="Google Shape;1356;p61"/>
            <p:cNvCxnSpPr/>
            <p:nvPr/>
          </p:nvCxnSpPr>
          <p:spPr>
            <a:xfrm rot="10800000">
              <a:off x="723000" y="3274528"/>
              <a:ext cx="405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7" name="Google Shape;1357;p61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8" name="Google Shape;1358;p61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9" name="Google Shape;1359;p61"/>
          <p:cNvSpPr txBox="1">
            <a:spLocks noGrp="1"/>
          </p:cNvSpPr>
          <p:nvPr>
            <p:ph type="title" idx="2"/>
          </p:nvPr>
        </p:nvSpPr>
        <p:spPr>
          <a:xfrm>
            <a:off x="1381298" y="1552476"/>
            <a:ext cx="1371600" cy="90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Linearna regresija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AA9DE-F738-34D2-E54E-B8BBFDBE4A64}"/>
              </a:ext>
            </a:extLst>
          </p:cNvPr>
          <p:cNvGrpSpPr/>
          <p:nvPr/>
        </p:nvGrpSpPr>
        <p:grpSpPr>
          <a:xfrm>
            <a:off x="1912050" y="1017725"/>
            <a:ext cx="5319900" cy="3475148"/>
            <a:chOff x="1488509" y="550110"/>
            <a:chExt cx="5319900" cy="4028249"/>
          </a:xfrm>
        </p:grpSpPr>
        <p:grpSp>
          <p:nvGrpSpPr>
            <p:cNvPr id="14" name="Google Shape;1516;p64">
              <a:extLst>
                <a:ext uri="{FF2B5EF4-FFF2-40B4-BE49-F238E27FC236}">
                  <a16:creationId xmlns:a16="http://schemas.microsoft.com/office/drawing/2014/main" id="{CE4887FE-FC6C-4FA9-6A8B-8B1703502B32}"/>
                </a:ext>
              </a:extLst>
            </p:cNvPr>
            <p:cNvGrpSpPr/>
            <p:nvPr/>
          </p:nvGrpSpPr>
          <p:grpSpPr>
            <a:xfrm>
              <a:off x="1488509" y="550110"/>
              <a:ext cx="5319900" cy="4028249"/>
              <a:chOff x="1501245" y="1267042"/>
              <a:chExt cx="7608553" cy="4028249"/>
            </a:xfrm>
          </p:grpSpPr>
          <p:sp>
            <p:nvSpPr>
              <p:cNvPr id="18" name="Google Shape;1517;p64">
                <a:extLst>
                  <a:ext uri="{FF2B5EF4-FFF2-40B4-BE49-F238E27FC236}">
                    <a16:creationId xmlns:a16="http://schemas.microsoft.com/office/drawing/2014/main" id="{256AF0FF-982E-3BB4-3468-19DFC66BA7B0}"/>
                  </a:ext>
                </a:extLst>
              </p:cNvPr>
              <p:cNvSpPr/>
              <p:nvPr/>
            </p:nvSpPr>
            <p:spPr>
              <a:xfrm>
                <a:off x="1638907" y="1504707"/>
                <a:ext cx="7470891" cy="3790584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1518;p64">
                <a:extLst>
                  <a:ext uri="{FF2B5EF4-FFF2-40B4-BE49-F238E27FC236}">
                    <a16:creationId xmlns:a16="http://schemas.microsoft.com/office/drawing/2014/main" id="{E0EF81EA-967C-BC23-A6F6-9365D841A2C4}"/>
                  </a:ext>
                </a:extLst>
              </p:cNvPr>
              <p:cNvSpPr/>
              <p:nvPr/>
            </p:nvSpPr>
            <p:spPr>
              <a:xfrm>
                <a:off x="1501245" y="1269786"/>
                <a:ext cx="7470892" cy="3790582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20" name="Google Shape;1520;p64">
                <a:extLst>
                  <a:ext uri="{FF2B5EF4-FFF2-40B4-BE49-F238E27FC236}">
                    <a16:creationId xmlns:a16="http://schemas.microsoft.com/office/drawing/2014/main" id="{6B09D8DE-6E0B-43A2-8FB8-58B38FD0E970}"/>
                  </a:ext>
                </a:extLst>
              </p:cNvPr>
              <p:cNvCxnSpPr/>
              <p:nvPr/>
            </p:nvCxnSpPr>
            <p:spPr>
              <a:xfrm>
                <a:off x="8496341" y="1267042"/>
                <a:ext cx="0" cy="3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1519;p64">
                <a:extLst>
                  <a:ext uri="{FF2B5EF4-FFF2-40B4-BE49-F238E27FC236}">
                    <a16:creationId xmlns:a16="http://schemas.microsoft.com/office/drawing/2014/main" id="{F7B38F96-6475-B8B0-59EE-49C0CA9056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03026" y="1641646"/>
                <a:ext cx="7469111" cy="141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" name="Google Shape;1521;p64">
              <a:extLst>
                <a:ext uri="{FF2B5EF4-FFF2-40B4-BE49-F238E27FC236}">
                  <a16:creationId xmlns:a16="http://schemas.microsoft.com/office/drawing/2014/main" id="{64EAC412-1CCF-A382-3EE0-60CE5737080A}"/>
                </a:ext>
              </a:extLst>
            </p:cNvPr>
            <p:cNvGrpSpPr/>
            <p:nvPr/>
          </p:nvGrpSpPr>
          <p:grpSpPr>
            <a:xfrm>
              <a:off x="6459340" y="658035"/>
              <a:ext cx="168543" cy="168506"/>
              <a:chOff x="7373692" y="1362654"/>
              <a:chExt cx="184200" cy="184200"/>
            </a:xfrm>
          </p:grpSpPr>
          <p:cxnSp>
            <p:nvCxnSpPr>
              <p:cNvPr id="16" name="Google Shape;1522;p64">
                <a:extLst>
                  <a:ext uri="{FF2B5EF4-FFF2-40B4-BE49-F238E27FC236}">
                    <a16:creationId xmlns:a16="http://schemas.microsoft.com/office/drawing/2014/main" id="{D3FA0D93-1982-ECF6-FECC-F223C8CFCFCF}"/>
                  </a:ext>
                </a:extLst>
              </p:cNvPr>
              <p:cNvCxnSpPr/>
              <p:nvPr/>
            </p:nvCxnSpPr>
            <p:spPr>
              <a:xfrm>
                <a:off x="7373692" y="1362654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523;p64">
                <a:extLst>
                  <a:ext uri="{FF2B5EF4-FFF2-40B4-BE49-F238E27FC236}">
                    <a16:creationId xmlns:a16="http://schemas.microsoft.com/office/drawing/2014/main" id="{EC126A0E-16A9-6602-FE15-66F69316112F}"/>
                  </a:ext>
                </a:extLst>
              </p:cNvPr>
              <p:cNvCxnSpPr/>
              <p:nvPr/>
            </p:nvCxnSpPr>
            <p:spPr>
              <a:xfrm flipH="1">
                <a:off x="7376911" y="1362811"/>
                <a:ext cx="177901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4" name="LinearEquations (3)">
            <a:hlinkClick r:id="" action="ppaction://media"/>
            <a:extLst>
              <a:ext uri="{FF2B5EF4-FFF2-40B4-BE49-F238E27FC236}">
                <a16:creationId xmlns:a16="http://schemas.microsoft.com/office/drawing/2014/main" id="{A1553760-DD46-1F6A-3302-D0A800EFD8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6226" y="1353082"/>
            <a:ext cx="5222402" cy="293760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3145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Linearna regresija</a:t>
            </a:r>
            <a:endParaRPr dirty="0"/>
          </a:p>
        </p:txBody>
      </p:sp>
      <p:sp>
        <p:nvSpPr>
          <p:cNvPr id="17" name="Google Shape;1517;p64">
            <a:extLst>
              <a:ext uri="{FF2B5EF4-FFF2-40B4-BE49-F238E27FC236}">
                <a16:creationId xmlns:a16="http://schemas.microsoft.com/office/drawing/2014/main" id="{F7C60F36-3D3A-6B08-8D8D-3953DDFDEBB2}"/>
              </a:ext>
            </a:extLst>
          </p:cNvPr>
          <p:cNvSpPr/>
          <p:nvPr/>
        </p:nvSpPr>
        <p:spPr>
          <a:xfrm>
            <a:off x="2008303" y="1251352"/>
            <a:ext cx="5223647" cy="3270116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518;p64">
            <a:extLst>
              <a:ext uri="{FF2B5EF4-FFF2-40B4-BE49-F238E27FC236}">
                <a16:creationId xmlns:a16="http://schemas.microsoft.com/office/drawing/2014/main" id="{DC8E8ED7-3B8C-E402-BC51-0650D326DFA0}"/>
              </a:ext>
            </a:extLst>
          </p:cNvPr>
          <p:cNvSpPr/>
          <p:nvPr/>
        </p:nvSpPr>
        <p:spPr>
          <a:xfrm>
            <a:off x="1912050" y="1020092"/>
            <a:ext cx="5223647" cy="3270114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Google Shape;1520;p64">
            <a:extLst>
              <a:ext uri="{FF2B5EF4-FFF2-40B4-BE49-F238E27FC236}">
                <a16:creationId xmlns:a16="http://schemas.microsoft.com/office/drawing/2014/main" id="{4B8E61C9-D240-0EE4-371A-ABAACF8395D4}"/>
              </a:ext>
            </a:extLst>
          </p:cNvPr>
          <p:cNvCxnSpPr/>
          <p:nvPr/>
        </p:nvCxnSpPr>
        <p:spPr>
          <a:xfrm>
            <a:off x="6803021" y="1017725"/>
            <a:ext cx="0" cy="32946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1519;p64">
            <a:extLst>
              <a:ext uri="{FF2B5EF4-FFF2-40B4-BE49-F238E27FC236}">
                <a16:creationId xmlns:a16="http://schemas.microsoft.com/office/drawing/2014/main" id="{2F52420B-518B-F830-65C3-0D079C01B1BF}"/>
              </a:ext>
            </a:extLst>
          </p:cNvPr>
          <p:cNvCxnSpPr>
            <a:cxnSpLocks/>
          </p:cNvCxnSpPr>
          <p:nvPr/>
        </p:nvCxnSpPr>
        <p:spPr>
          <a:xfrm>
            <a:off x="1913295" y="1353083"/>
            <a:ext cx="5222402" cy="279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22;p64">
            <a:extLst>
              <a:ext uri="{FF2B5EF4-FFF2-40B4-BE49-F238E27FC236}">
                <a16:creationId xmlns:a16="http://schemas.microsoft.com/office/drawing/2014/main" id="{1900F9B1-B75F-6635-B420-975845291056}"/>
              </a:ext>
            </a:extLst>
          </p:cNvPr>
          <p:cNvCxnSpPr/>
          <p:nvPr/>
        </p:nvCxnSpPr>
        <p:spPr>
          <a:xfrm>
            <a:off x="6882881" y="1110831"/>
            <a:ext cx="168543" cy="1453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523;p64">
            <a:extLst>
              <a:ext uri="{FF2B5EF4-FFF2-40B4-BE49-F238E27FC236}">
                <a16:creationId xmlns:a16="http://schemas.microsoft.com/office/drawing/2014/main" id="{FDC856BD-5E2C-AA39-A709-1164FF35EB28}"/>
              </a:ext>
            </a:extLst>
          </p:cNvPr>
          <p:cNvCxnSpPr/>
          <p:nvPr/>
        </p:nvCxnSpPr>
        <p:spPr>
          <a:xfrm flipH="1">
            <a:off x="6885826" y="1110955"/>
            <a:ext cx="162779" cy="14039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" name="OnderzoekAruba (2)">
            <a:hlinkClick r:id="" action="ppaction://media"/>
            <a:extLst>
              <a:ext uri="{FF2B5EF4-FFF2-40B4-BE49-F238E27FC236}">
                <a16:creationId xmlns:a16="http://schemas.microsoft.com/office/drawing/2014/main" id="{2F4A4C46-E69E-BA64-3174-BCC7B824A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7290" y="1363154"/>
            <a:ext cx="5208407" cy="292972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669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65;p41">
            <a:extLst>
              <a:ext uri="{FF2B5EF4-FFF2-40B4-BE49-F238E27FC236}">
                <a16:creationId xmlns:a16="http://schemas.microsoft.com/office/drawing/2014/main" id="{EFAACCA8-A1A8-517A-BA24-B60D6E161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Greška linearne regresije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73BD2D-16CE-CCE0-9387-C087E5CBFACA}"/>
              </a:ext>
            </a:extLst>
          </p:cNvPr>
          <p:cNvGrpSpPr/>
          <p:nvPr/>
        </p:nvGrpSpPr>
        <p:grpSpPr>
          <a:xfrm>
            <a:off x="1912050" y="1017725"/>
            <a:ext cx="5319900" cy="3475148"/>
            <a:chOff x="1488509" y="550110"/>
            <a:chExt cx="5319900" cy="4028249"/>
          </a:xfrm>
        </p:grpSpPr>
        <p:grpSp>
          <p:nvGrpSpPr>
            <p:cNvPr id="5" name="Google Shape;1516;p64">
              <a:extLst>
                <a:ext uri="{FF2B5EF4-FFF2-40B4-BE49-F238E27FC236}">
                  <a16:creationId xmlns:a16="http://schemas.microsoft.com/office/drawing/2014/main" id="{450BB9D9-113D-B969-C305-0C7AD242AAF8}"/>
                </a:ext>
              </a:extLst>
            </p:cNvPr>
            <p:cNvGrpSpPr/>
            <p:nvPr/>
          </p:nvGrpSpPr>
          <p:grpSpPr>
            <a:xfrm>
              <a:off x="1488509" y="550110"/>
              <a:ext cx="5319900" cy="4028249"/>
              <a:chOff x="1501245" y="1267042"/>
              <a:chExt cx="7608553" cy="4028249"/>
            </a:xfrm>
          </p:grpSpPr>
          <p:sp>
            <p:nvSpPr>
              <p:cNvPr id="17" name="Google Shape;1517;p64">
                <a:extLst>
                  <a:ext uri="{FF2B5EF4-FFF2-40B4-BE49-F238E27FC236}">
                    <a16:creationId xmlns:a16="http://schemas.microsoft.com/office/drawing/2014/main" id="{6ABE9BC1-6B36-332E-80F4-A7575125E518}"/>
                  </a:ext>
                </a:extLst>
              </p:cNvPr>
              <p:cNvSpPr/>
              <p:nvPr/>
            </p:nvSpPr>
            <p:spPr>
              <a:xfrm>
                <a:off x="1638907" y="1504707"/>
                <a:ext cx="7470891" cy="3790584"/>
              </a:xfrm>
              <a:prstGeom prst="rect">
                <a:avLst/>
              </a:prstGeom>
              <a:solidFill>
                <a:schemeClr val="tx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1518;p64">
                <a:extLst>
                  <a:ext uri="{FF2B5EF4-FFF2-40B4-BE49-F238E27FC236}">
                    <a16:creationId xmlns:a16="http://schemas.microsoft.com/office/drawing/2014/main" id="{BA429F93-568B-19D9-CCE1-58ACEB8540C1}"/>
                  </a:ext>
                </a:extLst>
              </p:cNvPr>
              <p:cNvSpPr/>
              <p:nvPr/>
            </p:nvSpPr>
            <p:spPr>
              <a:xfrm>
                <a:off x="1501245" y="1269786"/>
                <a:ext cx="7470892" cy="3790582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cxnSp>
            <p:nvCxnSpPr>
              <p:cNvPr id="19" name="Google Shape;1520;p64">
                <a:extLst>
                  <a:ext uri="{FF2B5EF4-FFF2-40B4-BE49-F238E27FC236}">
                    <a16:creationId xmlns:a16="http://schemas.microsoft.com/office/drawing/2014/main" id="{A9A770A0-3D3E-6429-11EF-A809B7B1CBB6}"/>
                  </a:ext>
                </a:extLst>
              </p:cNvPr>
              <p:cNvCxnSpPr/>
              <p:nvPr/>
            </p:nvCxnSpPr>
            <p:spPr>
              <a:xfrm>
                <a:off x="8496341" y="1267042"/>
                <a:ext cx="0" cy="38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1519;p64">
                <a:extLst>
                  <a:ext uri="{FF2B5EF4-FFF2-40B4-BE49-F238E27FC236}">
                    <a16:creationId xmlns:a16="http://schemas.microsoft.com/office/drawing/2014/main" id="{15328E04-9E9F-A9D5-3547-956A147B7E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03026" y="1641646"/>
                <a:ext cx="7469111" cy="14129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" name="Google Shape;1521;p64">
              <a:extLst>
                <a:ext uri="{FF2B5EF4-FFF2-40B4-BE49-F238E27FC236}">
                  <a16:creationId xmlns:a16="http://schemas.microsoft.com/office/drawing/2014/main" id="{ECAEB22A-DAC3-30A7-224C-7A576BF20A57}"/>
                </a:ext>
              </a:extLst>
            </p:cNvPr>
            <p:cNvGrpSpPr/>
            <p:nvPr/>
          </p:nvGrpSpPr>
          <p:grpSpPr>
            <a:xfrm>
              <a:off x="6459340" y="658035"/>
              <a:ext cx="168543" cy="168506"/>
              <a:chOff x="7373692" y="1362654"/>
              <a:chExt cx="184200" cy="184200"/>
            </a:xfrm>
          </p:grpSpPr>
          <p:cxnSp>
            <p:nvCxnSpPr>
              <p:cNvPr id="15" name="Google Shape;1522;p64">
                <a:extLst>
                  <a:ext uri="{FF2B5EF4-FFF2-40B4-BE49-F238E27FC236}">
                    <a16:creationId xmlns:a16="http://schemas.microsoft.com/office/drawing/2014/main" id="{18F699A4-1EA6-46C1-4BAB-12329EA7580B}"/>
                  </a:ext>
                </a:extLst>
              </p:cNvPr>
              <p:cNvCxnSpPr/>
              <p:nvPr/>
            </p:nvCxnSpPr>
            <p:spPr>
              <a:xfrm>
                <a:off x="7373692" y="1362654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523;p64">
                <a:extLst>
                  <a:ext uri="{FF2B5EF4-FFF2-40B4-BE49-F238E27FC236}">
                    <a16:creationId xmlns:a16="http://schemas.microsoft.com/office/drawing/2014/main" id="{D7372203-E7B9-4786-1BE2-788694B37BA1}"/>
                  </a:ext>
                </a:extLst>
              </p:cNvPr>
              <p:cNvCxnSpPr/>
              <p:nvPr/>
            </p:nvCxnSpPr>
            <p:spPr>
              <a:xfrm flipH="1">
                <a:off x="7376911" y="1362811"/>
                <a:ext cx="177901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24" name="LinearEquations2">
            <a:hlinkClick r:id="" action="ppaction://media"/>
            <a:extLst>
              <a:ext uri="{FF2B5EF4-FFF2-40B4-BE49-F238E27FC236}">
                <a16:creationId xmlns:a16="http://schemas.microsoft.com/office/drawing/2014/main" id="{46243BE7-6FC2-78C4-9D79-29AA9B067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2527" y="1363154"/>
            <a:ext cx="5203647" cy="29270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807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usiness Math for Sales Forecasting by Slidesgo">
  <a:themeElements>
    <a:clrScheme name="Simple Light">
      <a:dk1>
        <a:srgbClr val="1B221A"/>
      </a:dk1>
      <a:lt1>
        <a:srgbClr val="FFFFFF"/>
      </a:lt1>
      <a:dk2>
        <a:srgbClr val="0294E7"/>
      </a:dk2>
      <a:lt2>
        <a:srgbClr val="E58DE9"/>
      </a:lt2>
      <a:accent1>
        <a:srgbClr val="FDCB72"/>
      </a:accent1>
      <a:accent2>
        <a:srgbClr val="02A681"/>
      </a:accent2>
      <a:accent3>
        <a:srgbClr val="202A1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5901</TotalTime>
  <Words>295</Words>
  <Application>Microsoft Office PowerPoint</Application>
  <PresentationFormat>On-screen Show (16:9)</PresentationFormat>
  <Paragraphs>88</Paragraphs>
  <Slides>25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Quattrocento Sans</vt:lpstr>
      <vt:lpstr>Symbol</vt:lpstr>
      <vt:lpstr>Cambria Math</vt:lpstr>
      <vt:lpstr>Roboto Condensed Light</vt:lpstr>
      <vt:lpstr>Rubik Mono One</vt:lpstr>
      <vt:lpstr>Kumbh Sans SemiBold</vt:lpstr>
      <vt:lpstr>Kumbh Sans Thin</vt:lpstr>
      <vt:lpstr>Arial</vt:lpstr>
      <vt:lpstr>Business Math for Sales Forecasting by Slidesgo</vt:lpstr>
      <vt:lpstr>Uvod u Mašinsko Učenje</vt:lpstr>
      <vt:lpstr>Nadgledano učenje</vt:lpstr>
      <vt:lpstr>Nadgledano učenje</vt:lpstr>
      <vt:lpstr>Nadgledano učenje</vt:lpstr>
      <vt:lpstr>Tipovi nadgledanog učenja</vt:lpstr>
      <vt:lpstr>Linearna regresija</vt:lpstr>
      <vt:lpstr>Linearna regresija</vt:lpstr>
      <vt:lpstr>Linearna regresija</vt:lpstr>
      <vt:lpstr>Greška linearne regresije</vt:lpstr>
      <vt:lpstr>Rešavanje minimizacionog problema</vt:lpstr>
      <vt:lpstr>Primena – procena kvaliteta vina</vt:lpstr>
      <vt:lpstr>Regularizacija</vt:lpstr>
      <vt:lpstr>Logistička regresija</vt:lpstr>
      <vt:lpstr>Logistička funkcija</vt:lpstr>
      <vt:lpstr>Logistička funkcija</vt:lpstr>
      <vt:lpstr>Unakrsna entropija</vt:lpstr>
      <vt:lpstr>Gradijentni spust</vt:lpstr>
      <vt:lpstr>Gradijentni spust</vt:lpstr>
      <vt:lpstr>Računanje gradijenata </vt:lpstr>
      <vt:lpstr>Ažuriranje parametara</vt:lpstr>
      <vt:lpstr>Gradijentni spust na više primera</vt:lpstr>
      <vt:lpstr>Logistička regresija – klasifikacija na više kategorija</vt:lpstr>
      <vt:lpstr>Perceptron</vt:lpstr>
      <vt:lpstr>Perceptron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Math for Sales Forecasting.</dc:title>
  <cp:lastModifiedBy>Марија Недељковић</cp:lastModifiedBy>
  <cp:revision>14</cp:revision>
  <dcterms:modified xsi:type="dcterms:W3CDTF">2024-05-09T20:12:09Z</dcterms:modified>
</cp:coreProperties>
</file>